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94" r:id="rId6"/>
    <p:sldId id="261" r:id="rId7"/>
    <p:sldId id="273" r:id="rId8"/>
    <p:sldId id="298" r:id="rId9"/>
    <p:sldId id="326" r:id="rId10"/>
    <p:sldId id="282" r:id="rId11"/>
    <p:sldId id="310" r:id="rId12"/>
    <p:sldId id="321" r:id="rId13"/>
    <p:sldId id="325" r:id="rId14"/>
    <p:sldId id="322" r:id="rId15"/>
    <p:sldId id="323" r:id="rId16"/>
    <p:sldId id="311" r:id="rId17"/>
    <p:sldId id="312" r:id="rId18"/>
    <p:sldId id="314" r:id="rId19"/>
    <p:sldId id="315" r:id="rId20"/>
    <p:sldId id="316" r:id="rId21"/>
    <p:sldId id="317" r:id="rId22"/>
    <p:sldId id="318" r:id="rId23"/>
    <p:sldId id="329" r:id="rId24"/>
    <p:sldId id="272" r:id="rId25"/>
    <p:sldId id="289" r:id="rId26"/>
    <p:sldId id="306" r:id="rId27"/>
    <p:sldId id="307" r:id="rId28"/>
    <p:sldId id="308" r:id="rId29"/>
    <p:sldId id="327" r:id="rId30"/>
    <p:sldId id="290" r:id="rId31"/>
    <p:sldId id="330" r:id="rId32"/>
    <p:sldId id="331" r:id="rId33"/>
    <p:sldId id="291" r:id="rId34"/>
    <p:sldId id="333" r:id="rId35"/>
    <p:sldId id="334" r:id="rId36"/>
    <p:sldId id="293" r:id="rId37"/>
    <p:sldId id="270" r:id="rId38"/>
    <p:sldId id="265" r:id="rId39"/>
    <p:sldId id="274" r:id="rId40"/>
    <p:sldId id="26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0" d="100"/>
          <a:sy n="70" d="100"/>
        </p:scale>
        <p:origin x="73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E3F9C-DA13-4FE1-B82D-84E6705CE95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2AB75-2EB0-4DE2-AE1B-ADF0948F11C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2AB75-2EB0-4DE2-AE1B-ADF0948F11C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2AB75-2EB0-4DE2-AE1B-ADF0948F11C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9034C6F-9B7E-4AA8-A84B-027B947001DE}" type="datetime1">
              <a:rPr lang="en-US" smtClean="0"/>
            </a:fld>
            <a:endParaRPr lang="en-US"/>
          </a:p>
        </p:txBody>
      </p:sp>
      <p:sp>
        <p:nvSpPr>
          <p:cNvPr id="8" name="Slide Number Placeholder 7"/>
          <p:cNvSpPr>
            <a:spLocks noGrp="1"/>
          </p:cNvSpPr>
          <p:nvPr>
            <p:ph type="sldNum" sz="quarter" idx="11"/>
          </p:nvPr>
        </p:nvSpPr>
        <p:spPr/>
        <p:txBody>
          <a:bodyPr/>
          <a:lstStyle/>
          <a:p>
            <a:fld id="{785EC676-1BFA-44C6-B8A6-0B48DCB8E1AA}" type="slidenum">
              <a:rPr lang="en-US" smtClean="0"/>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B1E3F8A-D776-4547-8209-2EE96DF49590}"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EC676-1BFA-44C6-B8A6-0B48DCB8E1A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5542148-122C-4FDD-8060-CAA4A37AD883}"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EC676-1BFA-44C6-B8A6-0B48DCB8E1A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anose="020B0604020202020204" pitchFamily="34" charset="0"/>
              <a:buChar cha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9AB14CA-9E01-444F-B5E3-CF9D2533F20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EC676-1BFA-44C6-B8A6-0B48DCB8E1A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A08A99D-8FC4-4E42-9290-4424327B46F2}"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EC676-1BFA-44C6-B8A6-0B48DCB8E1AA}" type="slidenum">
              <a:rPr lang="en-US" smtClean="0"/>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0F14133-3D17-4E2C-9624-BF75552425FB}"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EC676-1BFA-44C6-B8A6-0B48DCB8E1AA}" type="slidenum">
              <a:rPr lang="en-US" smtClean="0"/>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98237F09-591B-48E9-92C5-A5D9E4BCC26B}"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5EC676-1BFA-44C6-B8A6-0B48DCB8E1AA}" type="slidenum">
              <a:rPr lang="en-US" smtClean="0"/>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390A06-0CB7-42A7-BDC5-C3D4899BA10E}"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5EC676-1BFA-44C6-B8A6-0B48DCB8E1A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DC2D4-3EEC-440C-BD69-2DA608CEE202}"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5EC676-1BFA-44C6-B8A6-0B48DCB8E1A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99E11F9-F173-40A4-8E02-16B04931F3EF}"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EC676-1BFA-44C6-B8A6-0B48DCB8E1A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109D718-EBF3-4DF1-861A-3169A5F45159}"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EC676-1BFA-44C6-B8A6-0B48DCB8E1A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anose="020B0502020202020204" pitchFamily="34" charset="0"/>
              </a:defRPr>
            </a:lvl1pPr>
          </a:lstStyle>
          <a:p>
            <a:fld id="{8E293F79-DC63-41CA-B60C-13E45FBC40F5}" type="datetime1">
              <a:rPr lang="en-US" smtClean="0"/>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anose="020B0502020202020204"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anose="020B0502020202020204" pitchFamily="34" charset="0"/>
              </a:defRPr>
            </a:lvl1pPr>
          </a:lstStyle>
          <a:p>
            <a:fld id="{785EC676-1BFA-44C6-B8A6-0B48DCB8E1AA}" type="slidenum">
              <a:rPr lang="en-US" smtClean="0"/>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jpeg"/><Relationship Id="rId3" Type="http://schemas.openxmlformats.org/officeDocument/2006/relationships/hyperlink" Target="https://en.wikipedia.org/wiki/Learning_management_system#cite_note-ellis-1" TargetMode="External"/><Relationship Id="rId2" Type="http://schemas.openxmlformats.org/officeDocument/2006/relationships/hyperlink" Target="https://en.wikipedia.org/wiki/Educational" TargetMode="External"/><Relationship Id="rId1" Type="http://schemas.openxmlformats.org/officeDocument/2006/relationships/hyperlink" Target="https://en.wikipedia.org/wiki/Software_application" TargetMode="Externa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google.com/search?q=lms+methodology&amp;rlz=1C1SQJL_enPK873&amp;source=lnms&amp;tbm=isch&amp;sa=X&amp;ved=0ahUKEwjdiau2ksflAhUmz4UKHRL7B3QQ_AUIEigB&amp;biw=1366&amp;bih=657#imgrc=_" TargetMode="External"/><Relationship Id="rId1" Type="http://schemas.openxmlformats.org/officeDocument/2006/relationships/hyperlink" Target="https://en.wikipedia.org/wiki/Learning_management_system#Purpose"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85EC676-1BFA-44C6-B8A6-0B48DCB8E1AA}" type="slidenum">
              <a:rPr lang="en-US" smtClean="0"/>
            </a:fld>
            <a:endParaRPr lang="en-US"/>
          </a:p>
        </p:txBody>
      </p:sp>
      <p:sp>
        <p:nvSpPr>
          <p:cNvPr id="2" name="Title 1"/>
          <p:cNvSpPr>
            <a:spLocks noGrp="1"/>
          </p:cNvSpPr>
          <p:nvPr>
            <p:ph type="ctrTitle" idx="4294967295"/>
          </p:nvPr>
        </p:nvSpPr>
        <p:spPr>
          <a:xfrm>
            <a:off x="914400" y="2887639"/>
            <a:ext cx="10363200" cy="1082722"/>
          </a:xfrm>
        </p:spPr>
        <p:txBody>
          <a:bodyPr/>
          <a:lstStyle/>
          <a:p>
            <a:r>
              <a:rPr lang="en-US" b="1" dirty="0"/>
              <a:t>School Management System</a:t>
            </a:r>
            <a:br>
              <a:rPr lang="en-US" b="1" dirty="0"/>
            </a:br>
            <a:r>
              <a:rPr lang="en-US" sz="4400" b="1" dirty="0"/>
              <a:t>(Al-Azhar Public School Madyan Swat)</a:t>
            </a:r>
            <a:endParaRPr lang="en-US" sz="4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85EC676-1BFA-44C6-B8A6-0B48DCB8E1AA}" type="slidenum">
              <a:rPr lang="en-US" smtClean="0"/>
            </a:fld>
            <a:endParaRPr lang="en-US"/>
          </a:p>
        </p:txBody>
      </p:sp>
      <p:sp>
        <p:nvSpPr>
          <p:cNvPr id="2" name="Title 1"/>
          <p:cNvSpPr>
            <a:spLocks noGrp="1"/>
          </p:cNvSpPr>
          <p:nvPr>
            <p:ph type="title" idx="4294967295"/>
          </p:nvPr>
        </p:nvSpPr>
        <p:spPr>
          <a:xfrm>
            <a:off x="609600" y="0"/>
            <a:ext cx="10972800" cy="835925"/>
          </a:xfrm>
        </p:spPr>
        <p:txBody>
          <a:bodyPr/>
          <a:lstStyle/>
          <a:p>
            <a:r>
              <a:rPr lang="en-US" dirty="0"/>
              <a:t>Student Dashboard</a:t>
            </a:r>
            <a:endParaRPr lang="en-US" dirty="0"/>
          </a:p>
        </p:txBody>
      </p:sp>
      <p:pic>
        <p:nvPicPr>
          <p:cNvPr id="8" name="Picture 7"/>
          <p:cNvPicPr>
            <a:picLocks noChangeAspect="1"/>
          </p:cNvPicPr>
          <p:nvPr/>
        </p:nvPicPr>
        <p:blipFill>
          <a:blip r:embed="rId1"/>
          <a:srcRect/>
          <a:stretch>
            <a:fillRect/>
          </a:stretch>
        </p:blipFill>
        <p:spPr>
          <a:xfrm>
            <a:off x="51662" y="835926"/>
            <a:ext cx="12088676" cy="57695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85EC676-1BFA-44C6-B8A6-0B48DCB8E1AA}" type="slidenum">
              <a:rPr lang="en-US" smtClean="0"/>
            </a:fld>
            <a:endParaRPr lang="en-US"/>
          </a:p>
        </p:txBody>
      </p:sp>
      <p:sp>
        <p:nvSpPr>
          <p:cNvPr id="2" name="Title 1"/>
          <p:cNvSpPr>
            <a:spLocks noGrp="1"/>
          </p:cNvSpPr>
          <p:nvPr>
            <p:ph type="title" idx="4294967295"/>
          </p:nvPr>
        </p:nvSpPr>
        <p:spPr>
          <a:xfrm>
            <a:off x="609600" y="0"/>
            <a:ext cx="10972800" cy="849573"/>
          </a:xfrm>
        </p:spPr>
        <p:txBody>
          <a:bodyPr/>
          <a:lstStyle/>
          <a:p>
            <a:r>
              <a:rPr lang="en-US" dirty="0"/>
              <a:t>Teacher Dashboard</a:t>
            </a:r>
            <a:endParaRPr lang="en-US" dirty="0"/>
          </a:p>
        </p:txBody>
      </p:sp>
      <p:pic>
        <p:nvPicPr>
          <p:cNvPr id="8" name="Picture 7"/>
          <p:cNvPicPr>
            <a:picLocks noChangeAspect="1"/>
          </p:cNvPicPr>
          <p:nvPr/>
        </p:nvPicPr>
        <p:blipFill>
          <a:blip r:embed="rId1"/>
          <a:stretch>
            <a:fillRect/>
          </a:stretch>
        </p:blipFill>
        <p:spPr>
          <a:xfrm>
            <a:off x="51662" y="849573"/>
            <a:ext cx="12088676" cy="58719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85EC676-1BFA-44C6-B8A6-0B48DCB8E1AA}" type="slidenum">
              <a:rPr lang="en-US" smtClean="0"/>
            </a:fld>
            <a:endParaRPr lang="en-US"/>
          </a:p>
        </p:txBody>
      </p:sp>
      <p:sp>
        <p:nvSpPr>
          <p:cNvPr id="2" name="Title 1"/>
          <p:cNvSpPr>
            <a:spLocks noGrp="1"/>
          </p:cNvSpPr>
          <p:nvPr>
            <p:ph type="title" idx="4294967295"/>
          </p:nvPr>
        </p:nvSpPr>
        <p:spPr>
          <a:xfrm>
            <a:off x="609600" y="0"/>
            <a:ext cx="10972800" cy="835925"/>
          </a:xfrm>
        </p:spPr>
        <p:txBody>
          <a:bodyPr/>
          <a:lstStyle/>
          <a:p>
            <a:r>
              <a:rPr lang="en-US" dirty="0"/>
              <a:t>Operator Dashboard</a:t>
            </a:r>
            <a:endParaRPr lang="en-US" dirty="0"/>
          </a:p>
        </p:txBody>
      </p:sp>
      <p:pic>
        <p:nvPicPr>
          <p:cNvPr id="8" name="Picture 7"/>
          <p:cNvPicPr>
            <a:picLocks noChangeAspect="1"/>
          </p:cNvPicPr>
          <p:nvPr/>
        </p:nvPicPr>
        <p:blipFill>
          <a:blip r:embed="rId1"/>
          <a:stretch>
            <a:fillRect/>
          </a:stretch>
        </p:blipFill>
        <p:spPr>
          <a:xfrm>
            <a:off x="51662" y="835925"/>
            <a:ext cx="12088676" cy="58855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85EC676-1BFA-44C6-B8A6-0B48DCB8E1AA}" type="slidenum">
              <a:rPr lang="en-US" smtClean="0"/>
            </a:fld>
            <a:endParaRPr lang="en-US"/>
          </a:p>
        </p:txBody>
      </p:sp>
      <p:sp>
        <p:nvSpPr>
          <p:cNvPr id="2" name="Title 1"/>
          <p:cNvSpPr>
            <a:spLocks noGrp="1"/>
          </p:cNvSpPr>
          <p:nvPr>
            <p:ph type="title" idx="4294967295"/>
          </p:nvPr>
        </p:nvSpPr>
        <p:spPr>
          <a:xfrm>
            <a:off x="0" y="0"/>
            <a:ext cx="10972800" cy="768350"/>
          </a:xfrm>
        </p:spPr>
        <p:txBody>
          <a:bodyPr/>
          <a:lstStyle/>
          <a:p>
            <a:r>
              <a:rPr lang="en-US" dirty="0"/>
              <a:t>Accountant Dashboard</a:t>
            </a:r>
            <a:endParaRPr lang="en-US" dirty="0"/>
          </a:p>
        </p:txBody>
      </p:sp>
      <p:pic>
        <p:nvPicPr>
          <p:cNvPr id="8" name="Picture 7"/>
          <p:cNvPicPr>
            <a:picLocks noChangeAspect="1"/>
          </p:cNvPicPr>
          <p:nvPr/>
        </p:nvPicPr>
        <p:blipFill>
          <a:blip r:embed="rId1"/>
          <a:stretch>
            <a:fillRect/>
          </a:stretch>
        </p:blipFill>
        <p:spPr>
          <a:xfrm>
            <a:off x="51662" y="768350"/>
            <a:ext cx="12088676" cy="595312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85EC676-1BFA-44C6-B8A6-0B48DCB8E1AA}" type="slidenum">
              <a:rPr lang="en-US" smtClean="0"/>
            </a:fld>
            <a:endParaRPr lang="en-US"/>
          </a:p>
        </p:txBody>
      </p:sp>
      <p:sp>
        <p:nvSpPr>
          <p:cNvPr id="2" name="Title 1"/>
          <p:cNvSpPr>
            <a:spLocks noGrp="1"/>
          </p:cNvSpPr>
          <p:nvPr>
            <p:ph type="title" idx="4294967295"/>
          </p:nvPr>
        </p:nvSpPr>
        <p:spPr>
          <a:xfrm>
            <a:off x="418238" y="0"/>
            <a:ext cx="10972800" cy="876869"/>
          </a:xfrm>
        </p:spPr>
        <p:txBody>
          <a:bodyPr/>
          <a:lstStyle/>
          <a:p>
            <a:r>
              <a:rPr lang="en-US" dirty="0"/>
              <a:t>Add Student</a:t>
            </a:r>
            <a:endParaRPr 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662" y="876869"/>
            <a:ext cx="12088676" cy="584460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785EC676-1BFA-44C6-B8A6-0B48DCB8E1AA}" type="slidenum">
              <a:rPr lang="en-US" smtClean="0"/>
            </a:fld>
            <a:endParaRPr lang="en-US"/>
          </a:p>
        </p:txBody>
      </p:sp>
      <p:sp>
        <p:nvSpPr>
          <p:cNvPr id="2" name="Title 1"/>
          <p:cNvSpPr>
            <a:spLocks noGrp="1"/>
          </p:cNvSpPr>
          <p:nvPr>
            <p:ph type="title" idx="4294967295"/>
          </p:nvPr>
        </p:nvSpPr>
        <p:spPr>
          <a:xfrm>
            <a:off x="609599" y="136524"/>
            <a:ext cx="10972800" cy="849573"/>
          </a:xfrm>
        </p:spPr>
        <p:txBody>
          <a:bodyPr/>
          <a:lstStyle/>
          <a:p>
            <a:r>
              <a:rPr lang="en-US" dirty="0"/>
              <a:t> Students Information</a:t>
            </a:r>
            <a:endParaRPr lang="en-US" dirty="0"/>
          </a:p>
        </p:txBody>
      </p:sp>
      <p:pic>
        <p:nvPicPr>
          <p:cNvPr id="6" name="Picture 5"/>
          <p:cNvPicPr>
            <a:picLocks noChangeAspect="1"/>
          </p:cNvPicPr>
          <p:nvPr/>
        </p:nvPicPr>
        <p:blipFill>
          <a:blip r:embed="rId1"/>
          <a:stretch>
            <a:fillRect/>
          </a:stretch>
        </p:blipFill>
        <p:spPr>
          <a:xfrm>
            <a:off x="51662" y="986097"/>
            <a:ext cx="12088676" cy="573537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85EC676-1BFA-44C6-B8A6-0B48DCB8E1AA}" type="slidenum">
              <a:rPr lang="en-US" smtClean="0"/>
            </a:fld>
            <a:endParaRPr lang="en-US"/>
          </a:p>
        </p:txBody>
      </p:sp>
      <p:sp>
        <p:nvSpPr>
          <p:cNvPr id="2" name="Title 1"/>
          <p:cNvSpPr>
            <a:spLocks noGrp="1"/>
          </p:cNvSpPr>
          <p:nvPr>
            <p:ph type="title" idx="4294967295"/>
          </p:nvPr>
        </p:nvSpPr>
        <p:spPr>
          <a:xfrm>
            <a:off x="609600" y="136524"/>
            <a:ext cx="10972800" cy="849573"/>
          </a:xfrm>
        </p:spPr>
        <p:txBody>
          <a:bodyPr/>
          <a:lstStyle/>
          <a:p>
            <a:r>
              <a:rPr lang="en-US" dirty="0"/>
              <a:t>Student Promotion </a:t>
            </a:r>
            <a:endParaRPr lang="en-US" dirty="0"/>
          </a:p>
        </p:txBody>
      </p:sp>
      <p:pic>
        <p:nvPicPr>
          <p:cNvPr id="8" name="Picture 7"/>
          <p:cNvPicPr>
            <a:picLocks noChangeAspect="1"/>
          </p:cNvPicPr>
          <p:nvPr/>
        </p:nvPicPr>
        <p:blipFill>
          <a:blip r:embed="rId1"/>
          <a:stretch>
            <a:fillRect/>
          </a:stretch>
        </p:blipFill>
        <p:spPr>
          <a:xfrm>
            <a:off x="51662" y="986097"/>
            <a:ext cx="12088676" cy="573537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85EC676-1BFA-44C6-B8A6-0B48DCB8E1AA}" type="slidenum">
              <a:rPr lang="en-US" smtClean="0"/>
            </a:fld>
            <a:endParaRPr lang="en-US"/>
          </a:p>
        </p:txBody>
      </p:sp>
      <p:sp>
        <p:nvSpPr>
          <p:cNvPr id="2" name="Title 1"/>
          <p:cNvSpPr>
            <a:spLocks noGrp="1"/>
          </p:cNvSpPr>
          <p:nvPr>
            <p:ph type="title" idx="4294967295"/>
          </p:nvPr>
        </p:nvSpPr>
        <p:spPr>
          <a:xfrm>
            <a:off x="609600" y="136524"/>
            <a:ext cx="10972800" cy="931460"/>
          </a:xfrm>
        </p:spPr>
        <p:txBody>
          <a:bodyPr/>
          <a:lstStyle/>
          <a:p>
            <a:r>
              <a:rPr lang="en-US" dirty="0"/>
              <a:t>Student Fee Record</a:t>
            </a:r>
            <a:endParaRPr lang="en-US" dirty="0"/>
          </a:p>
        </p:txBody>
      </p:sp>
      <p:pic>
        <p:nvPicPr>
          <p:cNvPr id="8" name="Picture 7"/>
          <p:cNvPicPr>
            <a:picLocks noChangeAspect="1"/>
          </p:cNvPicPr>
          <p:nvPr/>
        </p:nvPicPr>
        <p:blipFill>
          <a:blip r:embed="rId1"/>
          <a:stretch>
            <a:fillRect/>
          </a:stretch>
        </p:blipFill>
        <p:spPr>
          <a:xfrm>
            <a:off x="51662" y="1067984"/>
            <a:ext cx="12088676" cy="565349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85EC676-1BFA-44C6-B8A6-0B48DCB8E1AA}" type="slidenum">
              <a:rPr lang="en-US" smtClean="0"/>
            </a:fld>
            <a:endParaRPr lang="en-US"/>
          </a:p>
        </p:txBody>
      </p:sp>
      <p:sp>
        <p:nvSpPr>
          <p:cNvPr id="2" name="Title 1"/>
          <p:cNvSpPr>
            <a:spLocks noGrp="1"/>
          </p:cNvSpPr>
          <p:nvPr>
            <p:ph type="title" idx="4294967295"/>
          </p:nvPr>
        </p:nvSpPr>
        <p:spPr>
          <a:xfrm>
            <a:off x="609600" y="0"/>
            <a:ext cx="10972800" cy="904164"/>
          </a:xfrm>
        </p:spPr>
        <p:txBody>
          <a:bodyPr/>
          <a:lstStyle/>
          <a:p>
            <a:r>
              <a:rPr lang="en-US" dirty="0"/>
              <a:t>Annual Promotion</a:t>
            </a:r>
            <a:endParaRPr lang="en-US" dirty="0"/>
          </a:p>
        </p:txBody>
      </p:sp>
      <p:pic>
        <p:nvPicPr>
          <p:cNvPr id="8" name="Picture 7"/>
          <p:cNvPicPr>
            <a:picLocks noChangeAspect="1"/>
          </p:cNvPicPr>
          <p:nvPr/>
        </p:nvPicPr>
        <p:blipFill>
          <a:blip r:embed="rId1"/>
          <a:stretch>
            <a:fillRect/>
          </a:stretch>
        </p:blipFill>
        <p:spPr>
          <a:xfrm>
            <a:off x="51662" y="904164"/>
            <a:ext cx="12088676" cy="581731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85EC676-1BFA-44C6-B8A6-0B48DCB8E1AA}" type="slidenum">
              <a:rPr lang="en-US" smtClean="0"/>
            </a:fld>
            <a:endParaRPr lang="en-US"/>
          </a:p>
        </p:txBody>
      </p:sp>
      <p:sp>
        <p:nvSpPr>
          <p:cNvPr id="2" name="Title 1"/>
          <p:cNvSpPr>
            <a:spLocks noGrp="1"/>
          </p:cNvSpPr>
          <p:nvPr>
            <p:ph type="title" idx="4294967295"/>
          </p:nvPr>
        </p:nvSpPr>
        <p:spPr>
          <a:xfrm>
            <a:off x="609600" y="0"/>
            <a:ext cx="10972800" cy="868362"/>
          </a:xfrm>
        </p:spPr>
        <p:txBody>
          <a:bodyPr/>
          <a:lstStyle/>
          <a:p>
            <a:r>
              <a:rPr lang="en-US" dirty="0"/>
              <a:t>Student Attendance</a:t>
            </a:r>
            <a:endParaRPr lang="en-US" dirty="0"/>
          </a:p>
        </p:txBody>
      </p:sp>
      <p:pic>
        <p:nvPicPr>
          <p:cNvPr id="10" name="Picture 9"/>
          <p:cNvPicPr>
            <a:picLocks noChangeAspect="1"/>
          </p:cNvPicPr>
          <p:nvPr/>
        </p:nvPicPr>
        <p:blipFill>
          <a:blip r:embed="rId1"/>
          <a:stretch>
            <a:fillRect/>
          </a:stretch>
        </p:blipFill>
        <p:spPr>
          <a:xfrm>
            <a:off x="51662" y="868362"/>
            <a:ext cx="12088676" cy="585311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a:xfrm>
            <a:off x="609600" y="1600201"/>
            <a:ext cx="10441542" cy="4878976"/>
          </a:xfrm>
        </p:spPr>
        <p:txBody>
          <a:bodyPr/>
          <a:lstStyle/>
          <a:p>
            <a:pPr>
              <a:lnSpc>
                <a:spcPct val="150000"/>
              </a:lnSpc>
            </a:pPr>
            <a:r>
              <a:rPr lang="en-US" dirty="0"/>
              <a:t>A </a:t>
            </a:r>
            <a:r>
              <a:rPr lang="en-US" b="1" dirty="0"/>
              <a:t>learning management system</a:t>
            </a:r>
            <a:r>
              <a:rPr lang="en-US" dirty="0"/>
              <a:t> (</a:t>
            </a:r>
            <a:r>
              <a:rPr lang="en-US" b="1" dirty="0"/>
              <a:t>LMS</a:t>
            </a:r>
            <a:r>
              <a:rPr lang="en-US" dirty="0"/>
              <a:t>) is a </a:t>
            </a:r>
            <a:r>
              <a:rPr lang="en-US" dirty="0">
                <a:hlinkClick r:id="rId1" tooltip="Software application"/>
              </a:rPr>
              <a:t>software application</a:t>
            </a:r>
            <a:r>
              <a:rPr lang="en-US" dirty="0"/>
              <a:t> for the administration, documentation, tracking, reporting, and delivery of </a:t>
            </a:r>
            <a:r>
              <a:rPr lang="en-US" dirty="0">
                <a:hlinkClick r:id="rId2" tooltip="Educational"/>
              </a:rPr>
              <a:t>educational</a:t>
            </a:r>
            <a:r>
              <a:rPr lang="en-US" dirty="0"/>
              <a:t> courses, training programs, or learning and development programs.</a:t>
            </a:r>
            <a:r>
              <a:rPr lang="en-US" baseline="30000" dirty="0">
                <a:hlinkClick r:id="rId3"/>
              </a:rPr>
              <a:t>[1]</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116516">
            <a:off x="7424469" y="3679284"/>
            <a:ext cx="3317088" cy="2207370"/>
          </a:xfrm>
          <a:prstGeom prst="rect">
            <a:avLst/>
          </a:prstGeom>
        </p:spPr>
      </p:pic>
      <p:sp>
        <p:nvSpPr>
          <p:cNvPr id="6" name="Slide Number Placeholder 5"/>
          <p:cNvSpPr>
            <a:spLocks noGrp="1"/>
          </p:cNvSpPr>
          <p:nvPr>
            <p:ph type="sldNum" sz="quarter" idx="12"/>
          </p:nvPr>
        </p:nvSpPr>
        <p:spPr/>
        <p:txBody>
          <a:bodyPr/>
          <a:lstStyle/>
          <a:p>
            <a:fld id="{785EC676-1BFA-44C6-B8A6-0B48DCB8E1AA}"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85EC676-1BFA-44C6-B8A6-0B48DCB8E1AA}" type="slidenum">
              <a:rPr lang="en-US" smtClean="0"/>
            </a:fld>
            <a:endParaRPr lang="en-US"/>
          </a:p>
        </p:txBody>
      </p:sp>
      <p:sp>
        <p:nvSpPr>
          <p:cNvPr id="2" name="Title 1"/>
          <p:cNvSpPr>
            <a:spLocks noGrp="1"/>
          </p:cNvSpPr>
          <p:nvPr>
            <p:ph type="title" idx="4294967295"/>
          </p:nvPr>
        </p:nvSpPr>
        <p:spPr>
          <a:xfrm>
            <a:off x="609600" y="0"/>
            <a:ext cx="10972800" cy="863221"/>
          </a:xfrm>
        </p:spPr>
        <p:txBody>
          <a:bodyPr/>
          <a:lstStyle/>
          <a:p>
            <a:r>
              <a:rPr lang="en-US" dirty="0"/>
              <a:t>All Student Attendance</a:t>
            </a:r>
            <a:endParaRPr lang="en-US" dirty="0"/>
          </a:p>
        </p:txBody>
      </p:sp>
      <p:pic>
        <p:nvPicPr>
          <p:cNvPr id="8" name="Picture 7"/>
          <p:cNvPicPr>
            <a:picLocks noChangeAspect="1"/>
          </p:cNvPicPr>
          <p:nvPr/>
        </p:nvPicPr>
        <p:blipFill>
          <a:blip r:embed="rId1"/>
          <a:stretch>
            <a:fillRect/>
          </a:stretch>
        </p:blipFill>
        <p:spPr>
          <a:xfrm>
            <a:off x="51662" y="868362"/>
            <a:ext cx="12088676" cy="585311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85EC676-1BFA-44C6-B8A6-0B48DCB8E1AA}" type="slidenum">
              <a:rPr lang="en-US" smtClean="0"/>
            </a:fld>
            <a:endParaRPr lang="en-US"/>
          </a:p>
        </p:txBody>
      </p:sp>
      <p:sp>
        <p:nvSpPr>
          <p:cNvPr id="2" name="Title 1"/>
          <p:cNvSpPr>
            <a:spLocks noGrp="1"/>
          </p:cNvSpPr>
          <p:nvPr>
            <p:ph type="title" idx="4294967295"/>
          </p:nvPr>
        </p:nvSpPr>
        <p:spPr>
          <a:xfrm>
            <a:off x="609600" y="0"/>
            <a:ext cx="10972800" cy="876869"/>
          </a:xfrm>
        </p:spPr>
        <p:txBody>
          <a:bodyPr/>
          <a:lstStyle/>
          <a:p>
            <a:r>
              <a:rPr lang="en-US" dirty="0"/>
              <a:t>Adding Resume of Employes</a:t>
            </a:r>
            <a:endParaRPr lang="en-US" dirty="0"/>
          </a:p>
        </p:txBody>
      </p:sp>
      <p:pic>
        <p:nvPicPr>
          <p:cNvPr id="7" name="Picture 6"/>
          <p:cNvPicPr>
            <a:picLocks noChangeAspect="1"/>
          </p:cNvPicPr>
          <p:nvPr/>
        </p:nvPicPr>
        <p:blipFill>
          <a:blip r:embed="rId1"/>
          <a:stretch>
            <a:fillRect/>
          </a:stretch>
        </p:blipFill>
        <p:spPr>
          <a:xfrm>
            <a:off x="204716" y="876869"/>
            <a:ext cx="11805314" cy="584460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a:t>
            </a:r>
            <a:endParaRPr lang="en-US" dirty="0"/>
          </a:p>
        </p:txBody>
      </p:sp>
      <p:sp>
        <p:nvSpPr>
          <p:cNvPr id="3" name="Content Placeholder 2"/>
          <p:cNvSpPr>
            <a:spLocks noGrp="1"/>
          </p:cNvSpPr>
          <p:nvPr>
            <p:ph idx="1"/>
          </p:nvPr>
        </p:nvSpPr>
        <p:spPr/>
        <p:txBody>
          <a:bodyPr/>
          <a:lstStyle/>
          <a:p>
            <a:pPr>
              <a:lnSpc>
                <a:spcPct val="150000"/>
              </a:lnSpc>
            </a:pPr>
            <a:r>
              <a:rPr lang="en-US" dirty="0"/>
              <a:t>Creating users.</a:t>
            </a:r>
            <a:endParaRPr lang="en-US" dirty="0"/>
          </a:p>
          <a:p>
            <a:pPr>
              <a:lnSpc>
                <a:spcPct val="150000"/>
              </a:lnSpc>
            </a:pPr>
            <a:r>
              <a:rPr lang="en-US" dirty="0"/>
              <a:t>Compilation of collected data.</a:t>
            </a:r>
            <a:endParaRPr lang="en-US" dirty="0"/>
          </a:p>
          <a:p>
            <a:pPr>
              <a:lnSpc>
                <a:spcPct val="150000"/>
              </a:lnSpc>
            </a:pPr>
            <a:r>
              <a:rPr lang="en-US" dirty="0"/>
              <a:t>Report generation.</a:t>
            </a:r>
            <a:endParaRPr lang="en-US" dirty="0"/>
          </a:p>
          <a:p>
            <a:pPr marL="0" indent="0">
              <a:buNone/>
            </a:pP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56758" y="2304341"/>
            <a:ext cx="4522703" cy="3221247"/>
          </a:xfrm>
          <a:prstGeom prst="rect">
            <a:avLst/>
          </a:prstGeom>
        </p:spPr>
      </p:pic>
      <p:sp>
        <p:nvSpPr>
          <p:cNvPr id="6" name="Slide Number Placeholder 5"/>
          <p:cNvSpPr>
            <a:spLocks noGrp="1"/>
          </p:cNvSpPr>
          <p:nvPr>
            <p:ph type="sldNum" sz="quarter" idx="12"/>
          </p:nvPr>
        </p:nvSpPr>
        <p:spPr/>
        <p:txBody>
          <a:bodyPr/>
          <a:lstStyle/>
          <a:p>
            <a:fld id="{785EC676-1BFA-44C6-B8A6-0B48DCB8E1AA}"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85EC676-1BFA-44C6-B8A6-0B48DCB8E1AA}" type="slidenum">
              <a:rPr lang="en-US" smtClean="0"/>
            </a:fld>
            <a:endParaRPr lang="en-US"/>
          </a:p>
        </p:txBody>
      </p:sp>
      <p:sp>
        <p:nvSpPr>
          <p:cNvPr id="2" name="Title 1"/>
          <p:cNvSpPr>
            <a:spLocks noGrp="1"/>
          </p:cNvSpPr>
          <p:nvPr>
            <p:ph type="title" idx="4294967295"/>
          </p:nvPr>
        </p:nvSpPr>
        <p:spPr>
          <a:xfrm>
            <a:off x="609600" y="2511189"/>
            <a:ext cx="10972800" cy="1052560"/>
          </a:xfrm>
        </p:spPr>
        <p:txBody>
          <a:bodyPr/>
          <a:lstStyle/>
          <a:p>
            <a:r>
              <a:rPr lang="en-US" dirty="0"/>
              <a:t> Diagrams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85EC676-1BFA-44C6-B8A6-0B48DCB8E1AA}" type="slidenum">
              <a:rPr lang="en-US" smtClean="0"/>
            </a:fld>
            <a:endParaRPr lang="en-US"/>
          </a:p>
        </p:txBody>
      </p:sp>
      <p:sp>
        <p:nvSpPr>
          <p:cNvPr id="2" name="Title 1"/>
          <p:cNvSpPr>
            <a:spLocks noGrp="1"/>
          </p:cNvSpPr>
          <p:nvPr>
            <p:ph type="title" idx="4294967295"/>
          </p:nvPr>
        </p:nvSpPr>
        <p:spPr>
          <a:xfrm>
            <a:off x="609600" y="286602"/>
            <a:ext cx="10972800" cy="754039"/>
          </a:xfrm>
        </p:spPr>
        <p:txBody>
          <a:bodyPr/>
          <a:lstStyle/>
          <a:p>
            <a:r>
              <a:rPr lang="en-US" dirty="0"/>
              <a:t>Activity diagram for Log in</a:t>
            </a:r>
            <a:endParaRPr lang="en-US" dirty="0"/>
          </a:p>
        </p:txBody>
      </p:sp>
      <p:pic>
        <p:nvPicPr>
          <p:cNvPr id="4" name="Content Placeholder 3"/>
          <p:cNvPicPr>
            <a:picLocks noGrp="1"/>
          </p:cNvPicPr>
          <p:nvPr>
            <p:ph idx="4294967295"/>
          </p:nvPr>
        </p:nvPicPr>
        <p:blipFill>
          <a:blip r:embed="rId1"/>
          <a:stretch>
            <a:fillRect/>
          </a:stretch>
        </p:blipFill>
        <p:spPr>
          <a:xfrm>
            <a:off x="3653631" y="1628776"/>
            <a:ext cx="4884738" cy="47275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85EC676-1BFA-44C6-B8A6-0B48DCB8E1AA}" type="slidenum">
              <a:rPr lang="en-US" smtClean="0"/>
            </a:fld>
            <a:endParaRPr lang="en-US"/>
          </a:p>
        </p:txBody>
      </p:sp>
      <p:sp>
        <p:nvSpPr>
          <p:cNvPr id="2" name="Title 1"/>
          <p:cNvSpPr>
            <a:spLocks noGrp="1"/>
          </p:cNvSpPr>
          <p:nvPr>
            <p:ph type="title" idx="4294967295"/>
          </p:nvPr>
        </p:nvSpPr>
        <p:spPr>
          <a:xfrm>
            <a:off x="609600" y="136524"/>
            <a:ext cx="10972800" cy="1917463"/>
          </a:xfrm>
        </p:spPr>
        <p:txBody>
          <a:bodyPr/>
          <a:lstStyle/>
          <a:p>
            <a:r>
              <a:rPr lang="en-US" dirty="0"/>
              <a:t>Activity diagram for User Regis..</a:t>
            </a:r>
            <a:r>
              <a:rPr lang="en-US" b="1" dirty="0">
                <a:effectLst/>
              </a:rPr>
              <a:t> </a:t>
            </a:r>
            <a:br>
              <a:rPr lang="en-US" b="1" dirty="0">
                <a:effectLst/>
              </a:rPr>
            </a:br>
            <a:endParaRPr lang="en-US" dirty="0"/>
          </a:p>
        </p:txBody>
      </p:sp>
      <p:pic>
        <p:nvPicPr>
          <p:cNvPr id="4" name="Content Placeholder 3"/>
          <p:cNvPicPr>
            <a:picLocks noGrp="1"/>
          </p:cNvPicPr>
          <p:nvPr>
            <p:ph idx="4294967295"/>
          </p:nvPr>
        </p:nvPicPr>
        <p:blipFill>
          <a:blip r:embed="rId1"/>
          <a:stretch>
            <a:fillRect/>
          </a:stretch>
        </p:blipFill>
        <p:spPr>
          <a:xfrm>
            <a:off x="3130550" y="1463676"/>
            <a:ext cx="5930900" cy="48926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85EC676-1BFA-44C6-B8A6-0B48DCB8E1AA}" type="slidenum">
              <a:rPr lang="en-US" smtClean="0"/>
            </a:fld>
            <a:endParaRPr lang="en-US"/>
          </a:p>
        </p:txBody>
      </p:sp>
      <p:sp>
        <p:nvSpPr>
          <p:cNvPr id="2" name="Title 1"/>
          <p:cNvSpPr>
            <a:spLocks noGrp="1"/>
          </p:cNvSpPr>
          <p:nvPr>
            <p:ph type="title" idx="4294967295"/>
          </p:nvPr>
        </p:nvSpPr>
        <p:spPr>
          <a:xfrm>
            <a:off x="609600" y="0"/>
            <a:ext cx="10972800" cy="1074809"/>
          </a:xfrm>
        </p:spPr>
        <p:txBody>
          <a:bodyPr/>
          <a:lstStyle/>
          <a:p>
            <a:r>
              <a:rPr lang="en-US" dirty="0"/>
              <a:t>Activity diagram for Admin</a:t>
            </a:r>
            <a:endParaRPr lang="en-US" dirty="0"/>
          </a:p>
        </p:txBody>
      </p:sp>
      <p:pic>
        <p:nvPicPr>
          <p:cNvPr id="4" name="Content Placeholder 3"/>
          <p:cNvPicPr>
            <a:picLocks noGrp="1"/>
          </p:cNvPicPr>
          <p:nvPr>
            <p:ph idx="4294967295"/>
          </p:nvPr>
        </p:nvPicPr>
        <p:blipFill>
          <a:blip r:embed="rId1"/>
          <a:stretch>
            <a:fillRect/>
          </a:stretch>
        </p:blipFill>
        <p:spPr>
          <a:xfrm>
            <a:off x="1851025" y="1195389"/>
            <a:ext cx="8489950" cy="552608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785EC676-1BFA-44C6-B8A6-0B48DCB8E1AA}" type="slidenum">
              <a:rPr lang="en-US" smtClean="0"/>
            </a:fld>
            <a:endParaRPr lang="en-US"/>
          </a:p>
        </p:txBody>
      </p:sp>
      <p:sp>
        <p:nvSpPr>
          <p:cNvPr id="2" name="Title 1"/>
          <p:cNvSpPr>
            <a:spLocks noGrp="1"/>
          </p:cNvSpPr>
          <p:nvPr>
            <p:ph type="title" idx="4294967295"/>
          </p:nvPr>
        </p:nvSpPr>
        <p:spPr>
          <a:xfrm>
            <a:off x="609600" y="-13648"/>
            <a:ext cx="10972800" cy="1600200"/>
          </a:xfrm>
        </p:spPr>
        <p:txBody>
          <a:bodyPr/>
          <a:lstStyle/>
          <a:p>
            <a:r>
              <a:rPr lang="en-US" dirty="0"/>
              <a:t>DFD Level 0</a:t>
            </a:r>
            <a:endParaRPr lang="en-US" dirty="0"/>
          </a:p>
        </p:txBody>
      </p:sp>
      <p:sp>
        <p:nvSpPr>
          <p:cNvPr id="3" name="Content Placeholder 2"/>
          <p:cNvSpPr>
            <a:spLocks noGrp="1"/>
          </p:cNvSpPr>
          <p:nvPr>
            <p:ph idx="4294967295"/>
          </p:nvPr>
        </p:nvSpPr>
        <p:spPr>
          <a:xfrm>
            <a:off x="609600" y="1600200"/>
            <a:ext cx="10972800" cy="4525963"/>
          </a:xfrm>
        </p:spPr>
        <p:txBody>
          <a:bodyPr/>
          <a:lstStyle/>
          <a:p>
            <a:pPr marL="0" indent="0" algn="ctr">
              <a:buNone/>
            </a:pPr>
            <a:r>
              <a:rPr lang="en-US" dirty="0"/>
              <a:t>Zero Level Data flow Diagam</a:t>
            </a:r>
            <a:endParaRPr lang="en-US" dirty="0"/>
          </a:p>
        </p:txBody>
      </p:sp>
      <p:pic>
        <p:nvPicPr>
          <p:cNvPr id="5" name="Picture 4"/>
          <p:cNvPicPr/>
          <p:nvPr/>
        </p:nvPicPr>
        <p:blipFill>
          <a:blip r:embed="rId1"/>
          <a:stretch>
            <a:fillRect/>
          </a:stretch>
        </p:blipFill>
        <p:spPr>
          <a:xfrm>
            <a:off x="3218203" y="2589374"/>
            <a:ext cx="5943600" cy="400370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785EC676-1BFA-44C6-B8A6-0B48DCB8E1AA}" type="slidenum">
              <a:rPr lang="en-US" smtClean="0"/>
            </a:fld>
            <a:endParaRPr lang="en-US"/>
          </a:p>
        </p:txBody>
      </p:sp>
      <p:sp>
        <p:nvSpPr>
          <p:cNvPr id="2" name="Title 1"/>
          <p:cNvSpPr>
            <a:spLocks noGrp="1"/>
          </p:cNvSpPr>
          <p:nvPr>
            <p:ph type="title" idx="4294967295"/>
          </p:nvPr>
        </p:nvSpPr>
        <p:spPr>
          <a:xfrm>
            <a:off x="609600" y="149054"/>
            <a:ext cx="10972800" cy="1436688"/>
          </a:xfrm>
        </p:spPr>
        <p:txBody>
          <a:bodyPr/>
          <a:lstStyle/>
          <a:p>
            <a:r>
              <a:rPr lang="en-US" dirty="0"/>
              <a:t>DFD Level First</a:t>
            </a:r>
            <a:endParaRPr lang="en-US" dirty="0"/>
          </a:p>
        </p:txBody>
      </p:sp>
      <p:pic>
        <p:nvPicPr>
          <p:cNvPr id="6" name="Picture 5"/>
          <p:cNvPicPr/>
          <p:nvPr/>
        </p:nvPicPr>
        <p:blipFill>
          <a:blip r:embed="rId1"/>
          <a:stretch>
            <a:fillRect/>
          </a:stretch>
        </p:blipFill>
        <p:spPr>
          <a:xfrm>
            <a:off x="1186441" y="2020409"/>
            <a:ext cx="9819117" cy="390127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85EC676-1BFA-44C6-B8A6-0B48DCB8E1AA}" type="slidenum">
              <a:rPr lang="en-US" smtClean="0"/>
            </a:fld>
            <a:endParaRPr lang="en-US"/>
          </a:p>
        </p:txBody>
      </p:sp>
      <p:pic>
        <p:nvPicPr>
          <p:cNvPr id="4" name="Content Placeholder 3"/>
          <p:cNvPicPr>
            <a:picLocks noGrp="1"/>
          </p:cNvPicPr>
          <p:nvPr>
            <p:ph idx="4294967295"/>
          </p:nvPr>
        </p:nvPicPr>
        <p:blipFill>
          <a:blip r:embed="rId1"/>
          <a:stretch>
            <a:fillRect/>
          </a:stretch>
        </p:blipFill>
        <p:spPr>
          <a:xfrm>
            <a:off x="762000" y="1471612"/>
            <a:ext cx="10668000" cy="39147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endParaRPr lang="en-US" dirty="0"/>
          </a:p>
        </p:txBody>
      </p:sp>
      <p:sp>
        <p:nvSpPr>
          <p:cNvPr id="3" name="Content Placeholder 2"/>
          <p:cNvSpPr>
            <a:spLocks noGrp="1"/>
          </p:cNvSpPr>
          <p:nvPr>
            <p:ph idx="1"/>
          </p:nvPr>
        </p:nvSpPr>
        <p:spPr/>
        <p:txBody>
          <a:bodyPr/>
          <a:lstStyle/>
          <a:p>
            <a:r>
              <a:rPr lang="en-US" dirty="0"/>
              <a:t> Managing Fee records</a:t>
            </a:r>
            <a:endParaRPr lang="en-US" dirty="0"/>
          </a:p>
          <a:p>
            <a:r>
              <a:rPr lang="en-US" dirty="0"/>
              <a:t> Managing Staff salaries </a:t>
            </a:r>
            <a:endParaRPr lang="en-US" dirty="0"/>
          </a:p>
          <a:p>
            <a:r>
              <a:rPr lang="en-US" dirty="0"/>
              <a:t> Managing Utility Bills </a:t>
            </a:r>
            <a:endParaRPr lang="en-US" dirty="0"/>
          </a:p>
          <a:p>
            <a:r>
              <a:rPr lang="en-US" dirty="0"/>
              <a:t> Managing Full records </a:t>
            </a:r>
            <a:endParaRPr lang="en-US" dirty="0"/>
          </a:p>
          <a:p>
            <a:r>
              <a:rPr lang="en-US" dirty="0"/>
              <a:t> Managing Exams </a:t>
            </a:r>
            <a:endParaRPr lang="en-US" dirty="0"/>
          </a:p>
          <a:p>
            <a:r>
              <a:rPr lang="en-US" dirty="0"/>
              <a:t> Managing School schedules </a:t>
            </a:r>
            <a:endParaRPr lang="en-US" dirty="0"/>
          </a:p>
          <a:p>
            <a:r>
              <a:rPr lang="en-US" dirty="0"/>
              <a:t> Managing Alert systems </a:t>
            </a:r>
            <a:endParaRPr lang="en-US" dirty="0"/>
          </a:p>
          <a:p>
            <a:pPr marL="0" indent="0">
              <a:buNone/>
            </a:pPr>
            <a:r>
              <a:rPr lang="en-US" dirty="0"/>
              <a:t>•   Advertisements </a:t>
            </a:r>
            <a:endParaRPr lang="en-US" dirty="0"/>
          </a:p>
          <a:p>
            <a:r>
              <a:rPr lang="en-US" dirty="0"/>
              <a:t> Certificates allocation </a:t>
            </a:r>
            <a:endParaRPr lang="en-US" dirty="0"/>
          </a:p>
        </p:txBody>
      </p:sp>
      <p:sp>
        <p:nvSpPr>
          <p:cNvPr id="5" name="Slide Number Placeholder 4"/>
          <p:cNvSpPr>
            <a:spLocks noGrp="1"/>
          </p:cNvSpPr>
          <p:nvPr>
            <p:ph type="sldNum" sz="quarter" idx="12"/>
          </p:nvPr>
        </p:nvSpPr>
        <p:spPr/>
        <p:txBody>
          <a:bodyPr/>
          <a:lstStyle/>
          <a:p>
            <a:fld id="{785EC676-1BFA-44C6-B8A6-0B48DCB8E1AA}"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85EC676-1BFA-44C6-B8A6-0B48DCB8E1AA}" type="slidenum">
              <a:rPr lang="en-US" smtClean="0"/>
            </a:fld>
            <a:endParaRPr lang="en-US"/>
          </a:p>
        </p:txBody>
      </p:sp>
      <p:pic>
        <p:nvPicPr>
          <p:cNvPr id="4" name="Content Placeholder 3"/>
          <p:cNvPicPr>
            <a:picLocks noGrp="1"/>
          </p:cNvPicPr>
          <p:nvPr>
            <p:ph idx="4294967295"/>
          </p:nvPr>
        </p:nvPicPr>
        <p:blipFill>
          <a:blip r:embed="rId1"/>
          <a:stretch>
            <a:fillRect/>
          </a:stretch>
        </p:blipFill>
        <p:spPr>
          <a:xfrm>
            <a:off x="2703512" y="1166019"/>
            <a:ext cx="6784975" cy="452596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785EC676-1BFA-44C6-B8A6-0B48DCB8E1AA}" type="slidenum">
              <a:rPr lang="en-US" smtClean="0"/>
            </a:fld>
            <a:endParaRPr lang="en-US"/>
          </a:p>
        </p:txBody>
      </p:sp>
      <p:sp>
        <p:nvSpPr>
          <p:cNvPr id="2" name="Title 1"/>
          <p:cNvSpPr>
            <a:spLocks noGrp="1"/>
          </p:cNvSpPr>
          <p:nvPr>
            <p:ph type="title" idx="4294967295"/>
          </p:nvPr>
        </p:nvSpPr>
        <p:spPr>
          <a:xfrm>
            <a:off x="609600" y="0"/>
            <a:ext cx="10972800" cy="1331913"/>
          </a:xfrm>
        </p:spPr>
        <p:txBody>
          <a:bodyPr/>
          <a:lstStyle/>
          <a:p>
            <a:r>
              <a:rPr lang="en-US" dirty="0"/>
              <a:t>DFD Level 2</a:t>
            </a:r>
            <a:endParaRPr lang="en-US" dirty="0"/>
          </a:p>
        </p:txBody>
      </p:sp>
      <p:pic>
        <p:nvPicPr>
          <p:cNvPr id="6" name="Picture 5"/>
          <p:cNvPicPr/>
          <p:nvPr/>
        </p:nvPicPr>
        <p:blipFill>
          <a:blip r:embed="rId1"/>
          <a:stretch>
            <a:fillRect/>
          </a:stretch>
        </p:blipFill>
        <p:spPr>
          <a:xfrm>
            <a:off x="3021650" y="1526706"/>
            <a:ext cx="5943600" cy="512064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85EC676-1BFA-44C6-B8A6-0B48DCB8E1AA}" type="slidenum">
              <a:rPr lang="en-US" smtClean="0"/>
            </a:fld>
            <a:endParaRPr lang="en-US"/>
          </a:p>
        </p:txBody>
      </p:sp>
      <p:pic>
        <p:nvPicPr>
          <p:cNvPr id="4" name="Content Placeholder 3"/>
          <p:cNvPicPr>
            <a:picLocks noGrp="1"/>
          </p:cNvPicPr>
          <p:nvPr>
            <p:ph idx="4294967295"/>
          </p:nvPr>
        </p:nvPicPr>
        <p:blipFill>
          <a:blip r:embed="rId1"/>
          <a:stretch>
            <a:fillRect/>
          </a:stretch>
        </p:blipFill>
        <p:spPr>
          <a:xfrm>
            <a:off x="2430462" y="1166019"/>
            <a:ext cx="7331075" cy="452596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85EC676-1BFA-44C6-B8A6-0B48DCB8E1AA}" type="slidenum">
              <a:rPr lang="en-US" smtClean="0"/>
            </a:fld>
            <a:endParaRPr lang="en-US"/>
          </a:p>
        </p:txBody>
      </p:sp>
      <p:pic>
        <p:nvPicPr>
          <p:cNvPr id="4" name="Content Placeholder 3"/>
          <p:cNvPicPr>
            <a:picLocks noGrp="1"/>
          </p:cNvPicPr>
          <p:nvPr>
            <p:ph idx="4294967295"/>
          </p:nvPr>
        </p:nvPicPr>
        <p:blipFill>
          <a:blip r:embed="rId1"/>
          <a:stretch>
            <a:fillRect/>
          </a:stretch>
        </p:blipFill>
        <p:spPr>
          <a:xfrm>
            <a:off x="1465262" y="1166019"/>
            <a:ext cx="9261475" cy="452596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785EC676-1BFA-44C6-B8A6-0B48DCB8E1AA}" type="slidenum">
              <a:rPr lang="en-US" smtClean="0"/>
            </a:fld>
            <a:endParaRPr lang="en-US"/>
          </a:p>
        </p:txBody>
      </p:sp>
      <p:sp>
        <p:nvSpPr>
          <p:cNvPr id="2" name="Title 1"/>
          <p:cNvSpPr>
            <a:spLocks noGrp="1"/>
          </p:cNvSpPr>
          <p:nvPr>
            <p:ph type="title" idx="4294967295"/>
          </p:nvPr>
        </p:nvSpPr>
        <p:spPr>
          <a:xfrm>
            <a:off x="0" y="-234950"/>
            <a:ext cx="10972800" cy="1600200"/>
          </a:xfrm>
        </p:spPr>
        <p:txBody>
          <a:bodyPr/>
          <a:lstStyle/>
          <a:p>
            <a:r>
              <a:rPr lang="en-US" dirty="0"/>
              <a:t>Use Case Diagram</a:t>
            </a:r>
            <a:endParaRPr lang="en-US" dirty="0"/>
          </a:p>
        </p:txBody>
      </p:sp>
      <p:pic>
        <p:nvPicPr>
          <p:cNvPr id="5" name="Picture 4" descr="new wasi"/>
          <p:cNvPicPr/>
          <p:nvPr/>
        </p:nvPicPr>
        <p:blipFill>
          <a:blip r:embed="rId1">
            <a:extLst>
              <a:ext uri="{28A0092B-C50C-407E-A947-70E740481C1C}">
                <a14:useLocalDpi xmlns:a14="http://schemas.microsoft.com/office/drawing/2010/main" val="0"/>
              </a:ext>
            </a:extLst>
          </a:blip>
          <a:srcRect/>
          <a:stretch>
            <a:fillRect/>
          </a:stretch>
        </p:blipFill>
        <p:spPr bwMode="auto">
          <a:xfrm>
            <a:off x="4133850" y="1805940"/>
            <a:ext cx="3924300" cy="43202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85EC676-1BFA-44C6-B8A6-0B48DCB8E1AA}" type="slidenum">
              <a:rPr lang="en-US" smtClean="0"/>
            </a:fld>
            <a:endParaRPr lang="en-US"/>
          </a:p>
        </p:txBody>
      </p:sp>
      <p:sp>
        <p:nvSpPr>
          <p:cNvPr id="3" name="Title 2"/>
          <p:cNvSpPr>
            <a:spLocks noGrp="1"/>
          </p:cNvSpPr>
          <p:nvPr>
            <p:ph type="title" idx="4294967295"/>
          </p:nvPr>
        </p:nvSpPr>
        <p:spPr>
          <a:xfrm>
            <a:off x="0" y="0"/>
            <a:ext cx="10972800" cy="1600200"/>
          </a:xfrm>
        </p:spPr>
        <p:txBody>
          <a:bodyPr/>
          <a:lstStyle/>
          <a:p>
            <a:r>
              <a:rPr lang="en-US" dirty="0"/>
              <a:t>Methodology</a:t>
            </a:r>
            <a:endParaRPr lang="en-US" dirty="0"/>
          </a:p>
        </p:txBody>
      </p:sp>
      <p:sp>
        <p:nvSpPr>
          <p:cNvPr id="2" name="Content Placeholder 1"/>
          <p:cNvSpPr>
            <a:spLocks noGrp="1"/>
          </p:cNvSpPr>
          <p:nvPr>
            <p:ph idx="4294967295"/>
          </p:nvPr>
        </p:nvSpPr>
        <p:spPr>
          <a:xfrm>
            <a:off x="0" y="1600200"/>
            <a:ext cx="10972800" cy="4525963"/>
          </a:xfrm>
        </p:spPr>
        <p:txBody>
          <a:bodyPr/>
          <a:lstStyle/>
          <a:p>
            <a:r>
              <a:rPr lang="en-US" dirty="0"/>
              <a:t>Incremental model</a:t>
            </a:r>
            <a:endParaRPr lang="en-US" dirty="0"/>
          </a:p>
          <a:p>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1600" y="2302815"/>
            <a:ext cx="7707086" cy="44274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Conclusion</a:t>
            </a:r>
            <a:endParaRPr lang="en-US" dirty="0"/>
          </a:p>
        </p:txBody>
      </p:sp>
      <p:sp>
        <p:nvSpPr>
          <p:cNvPr id="3" name="Content Placeholder 2"/>
          <p:cNvSpPr>
            <a:spLocks noGrp="1"/>
          </p:cNvSpPr>
          <p:nvPr>
            <p:ph idx="1"/>
          </p:nvPr>
        </p:nvSpPr>
        <p:spPr>
          <a:xfrm>
            <a:off x="945209" y="2222591"/>
            <a:ext cx="10327340" cy="3877815"/>
          </a:xfrm>
        </p:spPr>
        <p:txBody>
          <a:bodyPr>
            <a:normAutofit fontScale="92500" lnSpcReduction="20000"/>
          </a:bodyPr>
          <a:lstStyle/>
          <a:p>
            <a:pPr marL="0" indent="0">
              <a:buNone/>
            </a:pPr>
            <a:r>
              <a:rPr lang="en-US" dirty="0"/>
              <a:t>An automated school management system that facilitates the various activities taking place at schools is developed . The system developed in the project consists of windows and web applications.  The windows application takes most of the activities such as offline student registering, transcript and report card generation and producing the timetable. The web application facilitates attendance recording by the homeroom teachers and to view reports, to view status of students by students, teachers and parents. Data structures are used to implement the timetable designed. Finally the result generated is stored in a database. In addition to generating a feasible master timetable it produces a time table for each Employee. Furthermore it has been shown that the web application of the system helps attendance recording by the homeroom teacher and parents can view the status of their children using the Internet or Intranet of the school. </a:t>
            </a:r>
            <a:endParaRPr lang="en-US" dirty="0"/>
          </a:p>
        </p:txBody>
      </p:sp>
      <p:sp>
        <p:nvSpPr>
          <p:cNvPr id="5" name="Slide Number Placeholder 4"/>
          <p:cNvSpPr>
            <a:spLocks noGrp="1"/>
          </p:cNvSpPr>
          <p:nvPr>
            <p:ph type="sldNum" sz="quarter" idx="12"/>
          </p:nvPr>
        </p:nvSpPr>
        <p:spPr/>
        <p:txBody>
          <a:bodyPr/>
          <a:lstStyle/>
          <a:p>
            <a:fld id="{785EC676-1BFA-44C6-B8A6-0B48DCB8E1AA}" type="slidenum">
              <a:rPr lang="en-US" smtClean="0"/>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p:txBody>
          <a:bodyPr/>
          <a:lstStyle/>
          <a:p>
            <a:pPr marL="0" indent="0">
              <a:buNone/>
            </a:pPr>
            <a:r>
              <a:rPr lang="en-US" dirty="0">
                <a:hlinkClick r:id="rId1"/>
              </a:rPr>
              <a:t>1</a:t>
            </a:r>
            <a:endParaRPr lang="en-US" dirty="0"/>
          </a:p>
          <a:p>
            <a:pPr marL="0" indent="0">
              <a:buNone/>
            </a:pPr>
            <a:r>
              <a:rPr lang="en-US" dirty="0">
                <a:hlinkClick r:id="rId1"/>
              </a:rPr>
              <a:t>https://en.wikipedia.org/wiki/Learning_management_system#Purpose</a:t>
            </a:r>
            <a:endParaRPr lang="en-US" dirty="0"/>
          </a:p>
          <a:p>
            <a:pPr marL="0" indent="0">
              <a:buNone/>
            </a:pPr>
            <a:r>
              <a:rPr lang="en-US" dirty="0">
                <a:hlinkClick r:id="rId2"/>
              </a:rPr>
              <a:t>2</a:t>
            </a:r>
            <a:endParaRPr lang="en-US" dirty="0"/>
          </a:p>
          <a:p>
            <a:pPr marL="0" indent="0">
              <a:buNone/>
            </a:pPr>
            <a:r>
              <a:rPr lang="en-US" dirty="0">
                <a:hlinkClick r:id="rId2"/>
              </a:rPr>
              <a:t>https://www.google.com/search?q=lms+methodology&amp;rlz=1C1SQJL_enPK873&amp;source=lnms&amp;tbm=isch&amp;sa=X&amp;ved=0ahUKEwjdiau2ksflAhUmz4UKHRL7B3QQ_AUIEigB&amp;biw=1366&amp;bih=657#imgrc=_</a:t>
            </a:r>
            <a:endParaRPr lang="en-US" dirty="0"/>
          </a:p>
        </p:txBody>
      </p:sp>
      <p:sp>
        <p:nvSpPr>
          <p:cNvPr id="5" name="Slide Number Placeholder 4"/>
          <p:cNvSpPr>
            <a:spLocks noGrp="1"/>
          </p:cNvSpPr>
          <p:nvPr>
            <p:ph type="sldNum" sz="quarter" idx="12"/>
          </p:nvPr>
        </p:nvSpPr>
        <p:spPr/>
        <p:txBody>
          <a:bodyPr/>
          <a:lstStyle/>
          <a:p>
            <a:fld id="{785EC676-1BFA-44C6-B8A6-0B48DCB8E1AA}" type="slidenum">
              <a:rPr lang="en-US" smtClean="0"/>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66080"/>
            <a:ext cx="10363200" cy="3725839"/>
          </a:xfrm>
        </p:spPr>
        <p:txBody>
          <a:bodyPr/>
          <a:lstStyle/>
          <a:p>
            <a:r>
              <a:rPr lang="en-US" dirty="0"/>
              <a:t>Keep Learning</a:t>
            </a:r>
            <a:br>
              <a:rPr lang="en-US" dirty="0"/>
            </a:br>
            <a:r>
              <a:rPr lang="en-US" dirty="0"/>
              <a:t>&amp;</a:t>
            </a:r>
            <a:br>
              <a:rPr lang="en-US" dirty="0"/>
            </a:br>
            <a:r>
              <a:rPr lang="en-US" dirty="0"/>
              <a:t>Keep Smiling</a:t>
            </a:r>
            <a:endParaRPr lang="en-US" dirty="0"/>
          </a:p>
        </p:txBody>
      </p:sp>
      <p:sp>
        <p:nvSpPr>
          <p:cNvPr id="3" name="Subtitle 2"/>
          <p:cNvSpPr>
            <a:spLocks noGrp="1"/>
          </p:cNvSpPr>
          <p:nvPr>
            <p:ph type="subTitle" idx="1"/>
          </p:nvPr>
        </p:nvSpPr>
        <p:spPr/>
        <p:txBody>
          <a:bodyPr/>
          <a:lstStyle/>
          <a:p>
            <a:r>
              <a:rPr lang="en-US" dirty="0"/>
              <a:t> </a:t>
            </a:r>
            <a:endParaRPr lang="en-US" dirty="0"/>
          </a:p>
          <a:p>
            <a:endParaRPr lang="en-US" dirty="0"/>
          </a:p>
        </p:txBody>
      </p:sp>
      <p:sp>
        <p:nvSpPr>
          <p:cNvPr id="5" name="Slide Number Placeholder 4"/>
          <p:cNvSpPr>
            <a:spLocks noGrp="1"/>
          </p:cNvSpPr>
          <p:nvPr>
            <p:ph type="sldNum" sz="quarter" idx="11"/>
          </p:nvPr>
        </p:nvSpPr>
        <p:spPr/>
        <p:txBody>
          <a:bodyPr/>
          <a:lstStyle/>
          <a:p>
            <a:fld id="{785EC676-1BFA-44C6-B8A6-0B48DCB8E1AA}"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US" dirty="0"/>
          </a:p>
        </p:txBody>
      </p:sp>
      <p:sp>
        <p:nvSpPr>
          <p:cNvPr id="3" name="Content Placeholder 2"/>
          <p:cNvSpPr>
            <a:spLocks noGrp="1"/>
          </p:cNvSpPr>
          <p:nvPr>
            <p:ph idx="1"/>
          </p:nvPr>
        </p:nvSpPr>
        <p:spPr/>
        <p:txBody>
          <a:bodyPr>
            <a:normAutofit/>
          </a:bodyPr>
          <a:lstStyle/>
          <a:p>
            <a:pPr>
              <a:lnSpc>
                <a:spcPct val="150000"/>
              </a:lnSpc>
            </a:pPr>
            <a:r>
              <a:rPr lang="en-US" dirty="0"/>
              <a:t>To help promote students achievement and success, schools must have access to complete accurate, and timely information about students. One of the benefits of automated SMS is that the student record system will simplify retrieval of required information and is a great instrument for school improvement by taking measures from the information acquired</a:t>
            </a:r>
            <a:endParaRPr lang="en-US" dirty="0"/>
          </a:p>
          <a:p>
            <a:pPr>
              <a:lnSpc>
                <a:spcPct val="150000"/>
              </a:lnSpc>
            </a:pPr>
            <a:endParaRPr lang="en-US" dirty="0"/>
          </a:p>
        </p:txBody>
      </p:sp>
      <p:sp>
        <p:nvSpPr>
          <p:cNvPr id="5" name="Slide Number Placeholder 4"/>
          <p:cNvSpPr>
            <a:spLocks noGrp="1"/>
          </p:cNvSpPr>
          <p:nvPr>
            <p:ph type="sldNum" sz="quarter" idx="12"/>
          </p:nvPr>
        </p:nvSpPr>
        <p:spPr/>
        <p:txBody>
          <a:bodyPr/>
          <a:lstStyle/>
          <a:p>
            <a:fld id="{785EC676-1BFA-44C6-B8A6-0B48DCB8E1AA}"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a:t> </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7045" y="927829"/>
            <a:ext cx="9777910" cy="4245062"/>
          </a:xfrm>
          <a:prstGeom prst="rect">
            <a:avLst/>
          </a:prstGeom>
        </p:spPr>
      </p:pic>
      <p:sp>
        <p:nvSpPr>
          <p:cNvPr id="6" name="Slide Number Placeholder 5"/>
          <p:cNvSpPr>
            <a:spLocks noGrp="1"/>
          </p:cNvSpPr>
          <p:nvPr>
            <p:ph type="sldNum" sz="quarter" idx="11"/>
          </p:nvPr>
        </p:nvSpPr>
        <p:spPr/>
        <p:txBody>
          <a:bodyPr/>
          <a:lstStyle/>
          <a:p>
            <a:fld id="{785EC676-1BFA-44C6-B8A6-0B48DCB8E1AA}"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endParaRPr lang="en-US" dirty="0"/>
          </a:p>
        </p:txBody>
      </p:sp>
      <p:sp>
        <p:nvSpPr>
          <p:cNvPr id="3" name="Content Placeholder 2"/>
          <p:cNvSpPr>
            <a:spLocks noGrp="1"/>
          </p:cNvSpPr>
          <p:nvPr>
            <p:ph idx="1"/>
          </p:nvPr>
        </p:nvSpPr>
        <p:spPr/>
        <p:txBody>
          <a:bodyPr>
            <a:normAutofit/>
          </a:bodyPr>
          <a:lstStyle/>
          <a:p>
            <a:r>
              <a:rPr lang="en-US" dirty="0"/>
              <a:t>To handle such problem we built a web based software that will work online as well offline it is an automated system that will be able to save all the information of school. And it will provide ease to staff and administration department, account department and class room teachers to find any record easily by just clicking and entering Id. </a:t>
            </a:r>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785EC676-1BFA-44C6-B8A6-0B48DCB8E1AA}"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Tools</a:t>
            </a:r>
            <a:endParaRPr lang="en-US" dirty="0"/>
          </a:p>
        </p:txBody>
      </p:sp>
      <p:sp>
        <p:nvSpPr>
          <p:cNvPr id="2" name="Content Placeholder 1"/>
          <p:cNvSpPr>
            <a:spLocks noGrp="1"/>
          </p:cNvSpPr>
          <p:nvPr>
            <p:ph idx="1"/>
          </p:nvPr>
        </p:nvSpPr>
        <p:spPr/>
        <p:txBody>
          <a:bodyPr>
            <a:normAutofit/>
          </a:bodyPr>
          <a:lstStyle/>
          <a:p>
            <a:pPr lvl="0" fontAlgn="base"/>
            <a:r>
              <a:rPr lang="en-US" dirty="0"/>
              <a:t>HTML, CSS, BOOTSTRAP is used for external interface. </a:t>
            </a:r>
            <a:endParaRPr lang="en-US" dirty="0"/>
          </a:p>
          <a:p>
            <a:pPr lvl="0" fontAlgn="base"/>
            <a:r>
              <a:rPr lang="en-US" dirty="0"/>
              <a:t>ASP.NET as a programming language. </a:t>
            </a:r>
            <a:endParaRPr lang="en-US" dirty="0"/>
          </a:p>
          <a:p>
            <a:pPr lvl="0" fontAlgn="base"/>
            <a:r>
              <a:rPr lang="en-US" dirty="0"/>
              <a:t>SQL server database used for storing data. </a:t>
            </a:r>
            <a:endParaRPr lang="en-US" dirty="0"/>
          </a:p>
          <a:p>
            <a:pPr lvl="0" fontAlgn="base"/>
            <a:r>
              <a:rPr lang="en-US" dirty="0"/>
              <a:t>Email module is used to send Email Notification.. </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29600" y="3408896"/>
            <a:ext cx="3240099" cy="3240099"/>
          </a:xfrm>
          <a:prstGeom prst="rect">
            <a:avLst/>
          </a:prstGeom>
        </p:spPr>
      </p:pic>
      <p:sp>
        <p:nvSpPr>
          <p:cNvPr id="6" name="Slide Number Placeholder 5"/>
          <p:cNvSpPr>
            <a:spLocks noGrp="1"/>
          </p:cNvSpPr>
          <p:nvPr>
            <p:ph type="sldNum" sz="quarter" idx="12"/>
          </p:nvPr>
        </p:nvSpPr>
        <p:spPr/>
        <p:txBody>
          <a:bodyPr/>
          <a:lstStyle/>
          <a:p>
            <a:fld id="{785EC676-1BFA-44C6-B8A6-0B48DCB8E1AA}"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785EC676-1BFA-44C6-B8A6-0B48DCB8E1AA}" type="slidenum">
              <a:rPr lang="en-US" smtClean="0"/>
            </a:fld>
            <a:endParaRPr lang="en-US"/>
          </a:p>
        </p:txBody>
      </p:sp>
      <p:sp>
        <p:nvSpPr>
          <p:cNvPr id="2" name="Title 1"/>
          <p:cNvSpPr>
            <a:spLocks noGrp="1"/>
          </p:cNvSpPr>
          <p:nvPr>
            <p:ph type="title" idx="4294967295"/>
          </p:nvPr>
        </p:nvSpPr>
        <p:spPr>
          <a:xfrm>
            <a:off x="0" y="0"/>
            <a:ext cx="10972800" cy="1600200"/>
          </a:xfrm>
        </p:spPr>
        <p:txBody>
          <a:bodyPr/>
          <a:lstStyle/>
          <a:p>
            <a:r>
              <a:rPr lang="en-US" dirty="0"/>
              <a:t>Log in</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475753" y="1806552"/>
            <a:ext cx="6021293" cy="473236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85EC676-1BFA-44C6-B8A6-0B48DCB8E1AA}" type="slidenum">
              <a:rPr lang="en-US" smtClean="0"/>
            </a:fld>
            <a:endParaRPr lang="en-US"/>
          </a:p>
        </p:txBody>
      </p:sp>
      <p:sp>
        <p:nvSpPr>
          <p:cNvPr id="2" name="Title 1"/>
          <p:cNvSpPr>
            <a:spLocks noGrp="1"/>
          </p:cNvSpPr>
          <p:nvPr>
            <p:ph type="title" idx="4294967295"/>
          </p:nvPr>
        </p:nvSpPr>
        <p:spPr>
          <a:xfrm>
            <a:off x="418238" y="0"/>
            <a:ext cx="10972800" cy="876869"/>
          </a:xfrm>
        </p:spPr>
        <p:txBody>
          <a:bodyPr/>
          <a:lstStyle/>
          <a:p>
            <a:r>
              <a:rPr lang="en-US" dirty="0"/>
              <a:t>Principal DashBoard</a:t>
            </a:r>
            <a:endParaRPr 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1662" y="876869"/>
            <a:ext cx="12088676" cy="5479482"/>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0</TotalTime>
  <Words>3199</Words>
  <Application>WPS Presentation</Application>
  <PresentationFormat>Widescreen</PresentationFormat>
  <Paragraphs>188</Paragraphs>
  <Slides>38</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Arial</vt:lpstr>
      <vt:lpstr>SimSun</vt:lpstr>
      <vt:lpstr>Wingdings</vt:lpstr>
      <vt:lpstr>Century Gothic</vt:lpstr>
      <vt:lpstr>Courier New</vt:lpstr>
      <vt:lpstr>Palatino Linotype</vt:lpstr>
      <vt:lpstr>Microsoft YaHei</vt:lpstr>
      <vt:lpstr>Arial Unicode MS</vt:lpstr>
      <vt:lpstr>Calibri</vt:lpstr>
      <vt:lpstr>Executive</vt:lpstr>
      <vt:lpstr>School Management System</vt:lpstr>
      <vt:lpstr>Introduction</vt:lpstr>
      <vt:lpstr>Objective</vt:lpstr>
      <vt:lpstr>Problem Statement</vt:lpstr>
      <vt:lpstr>PowerPoint 演示文稿</vt:lpstr>
      <vt:lpstr>Solution</vt:lpstr>
      <vt:lpstr>Tools</vt:lpstr>
      <vt:lpstr>Log in</vt:lpstr>
      <vt:lpstr>Principal DashBoard</vt:lpstr>
      <vt:lpstr>Student Dashboard</vt:lpstr>
      <vt:lpstr>Teacher Dashboard</vt:lpstr>
      <vt:lpstr>Operator Dashboard</vt:lpstr>
      <vt:lpstr>Accountant Dashboard</vt:lpstr>
      <vt:lpstr>Add Student</vt:lpstr>
      <vt:lpstr> Students Information</vt:lpstr>
      <vt:lpstr>Student Promotion </vt:lpstr>
      <vt:lpstr>Student Fee Record</vt:lpstr>
      <vt:lpstr>Annual Promotion</vt:lpstr>
      <vt:lpstr>Student Attendance</vt:lpstr>
      <vt:lpstr>All Student Attendance</vt:lpstr>
      <vt:lpstr>Adding Resume of Employes</vt:lpstr>
      <vt:lpstr>Web Application</vt:lpstr>
      <vt:lpstr> Diagrams</vt:lpstr>
      <vt:lpstr>Activity diagram for Log in</vt:lpstr>
      <vt:lpstr>Activity diagram for User Regis..  </vt:lpstr>
      <vt:lpstr>Activity diagram for Admin</vt:lpstr>
      <vt:lpstr>DFD Level 0</vt:lpstr>
      <vt:lpstr>DFD Level First</vt:lpstr>
      <vt:lpstr>PowerPoint 演示文稿</vt:lpstr>
      <vt:lpstr>PowerPoint 演示文稿</vt:lpstr>
      <vt:lpstr>DFD Level 2</vt:lpstr>
      <vt:lpstr>PowerPoint 演示文稿</vt:lpstr>
      <vt:lpstr>PowerPoint 演示文稿</vt:lpstr>
      <vt:lpstr>Use Case Diagram</vt:lpstr>
      <vt:lpstr>Methodology</vt:lpstr>
      <vt:lpstr>Conclusion</vt:lpstr>
      <vt:lpstr>References</vt:lpstr>
      <vt:lpstr>Keep Learning &amp; Keep Smiling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E-CENSUS</dc:title>
  <dc:creator>7734</dc:creator>
  <cp:lastModifiedBy>XeB</cp:lastModifiedBy>
  <cp:revision>128</cp:revision>
  <dcterms:created xsi:type="dcterms:W3CDTF">2025-02-06T13:06:00Z</dcterms:created>
  <dcterms:modified xsi:type="dcterms:W3CDTF">2025-02-15T08:37:55Z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1033-12.2.0.19805</vt:lpwstr>
  </property>
</Properties>
</file>