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03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1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68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2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9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4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1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1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64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itkumar20972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pstoneamit.streamlit.app/" TargetMode="External"/><Relationship Id="rId2" Type="http://schemas.openxmlformats.org/officeDocument/2006/relationships/hyperlink" Target="https://github.com/amitkumar7881/CAR_DETAIL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pstoneamit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64029"/>
            <a:ext cx="9900458" cy="3320930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Data Science with Python Career Program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-US" sz="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116" y="4042059"/>
            <a:ext cx="94488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Gabriola" panose="04040605051002020D02" pitchFamily="82" charset="0"/>
              </a:rPr>
              <a:t>Name – Amit Kumar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Gabriola" panose="04040605051002020D02" pitchFamily="82" charset="0"/>
              </a:rPr>
              <a:t>Email – </a:t>
            </a:r>
            <a:r>
              <a:rPr lang="en-US" sz="2800" dirty="0" smtClean="0">
                <a:solidFill>
                  <a:srgbClr val="FFFF00"/>
                </a:solidFill>
                <a:latin typeface="Gabriola" panose="04040605051002020D02" pitchFamily="82" charset="0"/>
                <a:hlinkClick r:id="rId2"/>
              </a:rPr>
              <a:t>amitkumar209727@gmail.com</a:t>
            </a:r>
            <a:endParaRPr lang="en-US" sz="2800" dirty="0" smtClean="0">
              <a:solidFill>
                <a:srgbClr val="FFFF00"/>
              </a:solidFill>
              <a:latin typeface="Gabriola" panose="04040605051002020D02" pitchFamily="82" charset="0"/>
            </a:endParaRPr>
          </a:p>
          <a:p>
            <a:endParaRPr lang="en-US" sz="2800" dirty="0">
              <a:solidFill>
                <a:srgbClr val="FFFF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304" y="1099986"/>
            <a:ext cx="7115696" cy="1267686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 smtClean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End notes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22465" y="3016222"/>
            <a:ext cx="8362604" cy="15059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-US" sz="3600" dirty="0" smtClean="0">
                <a:latin typeface="Montserrat"/>
                <a:ea typeface="Montserrat"/>
                <a:cs typeface="Montserrat"/>
                <a:sym typeface="Montserrat"/>
                <a:hlinkClick r:id="rId2"/>
              </a:rPr>
              <a:t>G</a:t>
            </a:r>
            <a:r>
              <a:rPr lang="en" sz="3600" dirty="0" smtClean="0">
                <a:latin typeface="Montserrat"/>
                <a:ea typeface="Montserrat"/>
                <a:cs typeface="Montserrat"/>
                <a:sym typeface="Montserrat"/>
                <a:hlinkClick r:id="rId2"/>
              </a:rPr>
              <a:t>ithub Link – Here</a:t>
            </a:r>
            <a:endParaRPr lang="en" sz="36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sz="3600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streamlit website </a:t>
            </a:r>
            <a:r>
              <a:rPr lang="en" sz="3600" dirty="0" smtClean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 </a:t>
            </a:r>
            <a:r>
              <a:rPr lang="en" sz="3600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- Here</a:t>
            </a:r>
            <a:endParaRPr lang="en-US" sz="3600" u="sng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endParaRPr lang="en-US" sz="3600" u="sng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4385" y="4971011"/>
            <a:ext cx="6988233" cy="10570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 smtClean="0">
                <a:solidFill>
                  <a:srgbClr val="FF0000"/>
                </a:solidFill>
                <a:latin typeface="Perpetua Titling MT" panose="02020502060505020804" pitchFamily="18" charset="0"/>
                <a:ea typeface="Montserrat"/>
                <a:cs typeface="Montserrat"/>
                <a:sym typeface="Montserrat"/>
              </a:rPr>
              <a:t>By - Amit Kumar</a:t>
            </a:r>
            <a:endParaRPr lang="en-US" sz="4800" u="sng" cap="none" dirty="0">
              <a:solidFill>
                <a:srgbClr val="FF0000"/>
              </a:solidFill>
              <a:latin typeface="Perpetua Titling MT" panose="02020502060505020804" pitchFamily="18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2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207" y="839585"/>
            <a:ext cx="4264429" cy="149213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-US" b="1" u="sng" cap="none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206" y="2111608"/>
            <a:ext cx="6276109" cy="353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1200"/>
            </a:pPr>
            <a:endParaRPr lang="en-US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Data insights 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EDA Graphs.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and conclusion on Data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Data Cleaning &amp; Pre-Processing Steps.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ML Modeling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Deployment of ML Models using </a:t>
            </a:r>
            <a:r>
              <a:rPr lang="en-US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Streamlit</a:t>
            </a:r>
            <a:r>
              <a:rPr lang="en-US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lang="en-US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93476" y="963723"/>
            <a:ext cx="5370426" cy="3483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27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706" y="540327"/>
            <a:ext cx="9044248" cy="149213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706" y="2186422"/>
            <a:ext cx="10457412" cy="217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b="1" dirty="0">
                <a:latin typeface="Baskerville Old Face" panose="02020602080505020303" pitchFamily="18" charset="0"/>
              </a:rPr>
              <a:t>This data is collected from </a:t>
            </a:r>
            <a:r>
              <a:rPr lang="en-US" b="1" dirty="0" smtClean="0">
                <a:latin typeface="Baskerville Old Face" panose="02020602080505020303" pitchFamily="18" charset="0"/>
              </a:rPr>
              <a:t>'CAR </a:t>
            </a:r>
            <a:r>
              <a:rPr lang="en-US" b="1" dirty="0">
                <a:latin typeface="Baskerville Old Face" panose="02020602080505020303" pitchFamily="18" charset="0"/>
              </a:rPr>
              <a:t>DETAILS'.</a:t>
            </a:r>
            <a:r>
              <a:rPr lang="en-US" dirty="0">
                <a:latin typeface="Baskerville Old Face" panose="02020602080505020303" pitchFamily="18" charset="0"/>
              </a:rPr>
              <a:t/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Following details of cars are included in the dataset:</a:t>
            </a:r>
            <a:r>
              <a:rPr lang="en-US" dirty="0">
                <a:latin typeface="Baskerville Old Face" panose="02020602080505020303" pitchFamily="18" charset="0"/>
              </a:rPr>
              <a:t/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1) Car name 2) Year 3) Selling Price 4) </a:t>
            </a:r>
            <a:r>
              <a:rPr lang="en-US" b="1" dirty="0" err="1">
                <a:latin typeface="Baskerville Old Face" panose="02020602080505020303" pitchFamily="18" charset="0"/>
              </a:rPr>
              <a:t>Kms</a:t>
            </a:r>
            <a:r>
              <a:rPr lang="en-US" b="1" dirty="0">
                <a:latin typeface="Baskerville Old Face" panose="02020602080505020303" pitchFamily="18" charset="0"/>
              </a:rPr>
              <a:t> driven 5) Fuel 6) Seller type 7) Transmission 8) Owner</a:t>
            </a:r>
            <a:r>
              <a:rPr lang="en-US" dirty="0">
                <a:latin typeface="Baskerville Old Face" panose="02020602080505020303" pitchFamily="18" charset="0"/>
              </a:rPr>
              <a:t/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I will try to understand the data, analyze it, extract reports from it, and try to understand the relationships between the different variables</a:t>
            </a:r>
            <a:endParaRPr lang="en-US" dirty="0">
              <a:latin typeface="Baskerville Old Face" panose="02020602080505020303" pitchFamily="18" charset="0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9" y="4577455"/>
            <a:ext cx="11477625" cy="174307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66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706" y="540327"/>
            <a:ext cx="9044248" cy="149213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706" y="2186422"/>
            <a:ext cx="104574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Trends in Car Sales: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Analyzing the dataset could reveal trends in car sales over time, such as which car models are popular in different years.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Price Correlations: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You might discover correlations between certain features (like engine size, mileage, or brand) and the price of the cars.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Geographical Analysis: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By examining the data by location, you could identify which types of cars are more popular in specific regions.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Fuel Efficiency Patterns: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Insights into fuel efficiency ratings of different car models could be derived, helping consumers make informed decisions about their purchases.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Demographic Preferences: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You might find patterns in the types of cars preferred by different age groups or demographics.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Predictive Analysis: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Using machine learning techniques, you could build a model to predict car prices based on various features.</a:t>
            </a:r>
          </a:p>
        </p:txBody>
      </p:sp>
    </p:spTree>
    <p:extLst>
      <p:ext uri="{BB962C8B-B14F-4D97-AF65-F5344CB8AC3E}">
        <p14:creationId xmlns:p14="http://schemas.microsoft.com/office/powerpoint/2010/main" val="9476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2" y="191193"/>
            <a:ext cx="7705898" cy="126768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EDA Graphs.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" y="1687173"/>
            <a:ext cx="9443258" cy="49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523702"/>
            <a:ext cx="11413375" cy="1267686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and conclusion on Data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2023813"/>
            <a:ext cx="3304440" cy="2901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41" y="2023813"/>
            <a:ext cx="3322746" cy="3213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75" y="2023812"/>
            <a:ext cx="4791671" cy="46661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63" y="4843963"/>
            <a:ext cx="3304440" cy="1846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046" y="5237018"/>
            <a:ext cx="3291841" cy="14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404" y="2111433"/>
            <a:ext cx="9750829" cy="39568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523702"/>
            <a:ext cx="11413375" cy="1267686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Pre-Processing Steps.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2204" y="3326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Check duplicated row in dataset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df.duplicated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()]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2204" y="25208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Check null values in dataset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2204" y="42586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Drop all duplicated row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df.drop_duplicates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df.shape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607" y="1682282"/>
            <a:ext cx="11127018" cy="1716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388" y="414596"/>
            <a:ext cx="11413375" cy="1267686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ML Modeling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3" y="3423730"/>
            <a:ext cx="4244081" cy="30533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607" y="1682282"/>
            <a:ext cx="59149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#We will display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heatmap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selling_price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corr.sort_values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(ascending=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sns.heatmap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25440" y="195576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#name--owner--brand convert these columns to numbers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preprocessing.LabelEncoder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le.fit_transform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'owner'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le.fit_transform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'owner'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10" y="3398789"/>
            <a:ext cx="5913727" cy="18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075" y="838545"/>
            <a:ext cx="11413375" cy="1267686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Deployment of ML Models using Streamlit.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2015"/>
          <a:stretch/>
        </p:blipFill>
        <p:spPr>
          <a:xfrm>
            <a:off x="1301373" y="2290128"/>
            <a:ext cx="3170874" cy="1239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75" y="2198688"/>
            <a:ext cx="4148050" cy="45362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647" y="4305992"/>
            <a:ext cx="4896197" cy="1637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9381" y="4396135"/>
            <a:ext cx="6026727" cy="1267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Click Here</a:t>
            </a:r>
            <a:endParaRPr lang="en-US" sz="4800" u="sng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145</TotalTime>
  <Words>400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Baskerville Old Face</vt:lpstr>
      <vt:lpstr>Courier New</vt:lpstr>
      <vt:lpstr>Gabriola</vt:lpstr>
      <vt:lpstr>Gill Sans MT</vt:lpstr>
      <vt:lpstr>Montserrat</vt:lpstr>
      <vt:lpstr>Montserrat SemiBold</vt:lpstr>
      <vt:lpstr>Perpetua Titling MT</vt:lpstr>
      <vt:lpstr>Trebuchet MS</vt:lpstr>
      <vt:lpstr>Berlin</vt:lpstr>
      <vt:lpstr>Data Science with Python Career Program Capstone Project </vt:lpstr>
      <vt:lpstr>Agenda</vt:lpstr>
      <vt:lpstr>Data Exploration </vt:lpstr>
      <vt:lpstr>Data insights </vt:lpstr>
      <vt:lpstr>EDA Graphs.</vt:lpstr>
      <vt:lpstr>Graphical Analysis and conclusion on Data</vt:lpstr>
      <vt:lpstr>Data Cleaning &amp; Pre-Processing Steps.</vt:lpstr>
      <vt:lpstr>ML Modeling</vt:lpstr>
      <vt:lpstr>Deployment of ML Models using Streamlit.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 Career Program Capstone Project</dc:title>
  <dc:creator>Amit</dc:creator>
  <cp:lastModifiedBy>Amit</cp:lastModifiedBy>
  <cp:revision>13</cp:revision>
  <dcterms:created xsi:type="dcterms:W3CDTF">2023-08-10T03:14:06Z</dcterms:created>
  <dcterms:modified xsi:type="dcterms:W3CDTF">2023-08-11T13:13:10Z</dcterms:modified>
</cp:coreProperties>
</file>