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82" r:id="rId4"/>
    <p:sldId id="283" r:id="rId5"/>
    <p:sldId id="290" r:id="rId6"/>
    <p:sldId id="284" r:id="rId7"/>
    <p:sldId id="285" r:id="rId8"/>
    <p:sldId id="286" r:id="rId9"/>
    <p:sldId id="288" r:id="rId10"/>
    <p:sldId id="281" r:id="rId11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4" autoAdjust="0"/>
    <p:restoredTop sz="82258" autoAdjust="0"/>
  </p:normalViewPr>
  <p:slideViewPr>
    <p:cSldViewPr>
      <p:cViewPr>
        <p:scale>
          <a:sx n="60" d="100"/>
          <a:sy n="60" d="100"/>
        </p:scale>
        <p:origin x="-1434" y="-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D6EC5D8-E43A-421D-BA5B-13B2EC61D52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C6DFCF-1016-4582-95D2-BBDB5A2A6F55}" type="slidenum">
              <a:rPr lang="en-GB" smtClean="0"/>
              <a:pPr/>
              <a:t>1</a:t>
            </a:fld>
            <a:endParaRPr lang="en-GB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3730F11-9DE2-4BB7-B078-EF7BB75C556D}" type="slidenum">
              <a:rPr lang="en-GB" smtClean="0"/>
              <a:pPr/>
              <a:t>2</a:t>
            </a:fld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0CFC0C1-D532-4301-A36C-3ECB774A3861}" type="slidenum">
              <a:rPr lang="en-GB" smtClean="0"/>
              <a:pPr/>
              <a:t>10</a:t>
            </a:fld>
            <a:endParaRPr lang="en-GB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b="1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8789C2-A432-4452-A356-9C8B0906D85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55261-5496-424F-9636-939011BDCA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1D021-5857-4D98-95BA-B6B22856843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B37410-A7D7-41B3-B8DF-1ED0456B298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73436F-BCDE-41B5-9144-067E5814853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47F24-9BB1-45CA-95D9-03271EB4EC6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48C80B-70F1-4BCB-9220-0DFD1105300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C4129-F840-4BEB-94F1-86127C199E3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608683-FFB6-445A-875B-644826AA9A4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95FAC-21F3-4984-962A-A291DA3894D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1FBA9B-0BC6-4BC4-85D8-0CBA4CABCB1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BE77A1-3E6D-4129-8596-5432DDD5A3A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441E418-E522-4841-8E33-93E10655CC9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196975"/>
            <a:ext cx="7772400" cy="1470025"/>
          </a:xfrm>
        </p:spPr>
        <p:txBody>
          <a:bodyPr/>
          <a:lstStyle/>
          <a:p>
            <a:pPr eaLnBrk="1" hangingPunct="1"/>
            <a:r>
              <a:rPr lang="en-GB" b="1" dirty="0" smtClean="0">
                <a:solidFill>
                  <a:schemeClr val="accent2"/>
                </a:solidFill>
              </a:rPr>
              <a:t>Online Examination System</a:t>
            </a:r>
            <a:endParaRPr lang="en-GB" b="1" dirty="0" smtClean="0">
              <a:solidFill>
                <a:schemeClr val="accent2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2781300"/>
            <a:ext cx="6400800" cy="3240088"/>
          </a:xfrm>
        </p:spPr>
        <p:txBody>
          <a:bodyPr/>
          <a:lstStyle/>
          <a:p>
            <a:pPr eaLnBrk="1" hangingPunct="1"/>
            <a:endParaRPr lang="en-GB" dirty="0" smtClean="0">
              <a:solidFill>
                <a:schemeClr val="hlink"/>
              </a:solidFill>
            </a:endParaRPr>
          </a:p>
          <a:p>
            <a:pPr eaLnBrk="1" hangingPunct="1"/>
            <a:r>
              <a:rPr lang="en-GB" dirty="0" smtClean="0">
                <a:solidFill>
                  <a:schemeClr val="hlink"/>
                </a:solidFill>
              </a:rPr>
              <a:t>Internet &amp; Web Engineering</a:t>
            </a:r>
            <a:endParaRPr lang="en-US" dirty="0" smtClean="0">
              <a:solidFill>
                <a:schemeClr val="hlink"/>
              </a:solidFill>
            </a:endParaRPr>
          </a:p>
        </p:txBody>
      </p:sp>
      <p:pic>
        <p:nvPicPr>
          <p:cNvPr id="6" name="Picture 2" descr="http://www.universityresult.net/wp-content/uploads/2012/08/ISP-Resul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7158" y="214290"/>
            <a:ext cx="1214446" cy="1143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2714620"/>
            <a:ext cx="8229600" cy="1143000"/>
          </a:xfrm>
        </p:spPr>
        <p:txBody>
          <a:bodyPr/>
          <a:lstStyle/>
          <a:p>
            <a:pPr eaLnBrk="1" hangingPunct="1"/>
            <a:r>
              <a:rPr lang="en-GB" b="1" dirty="0" smtClean="0">
                <a:solidFill>
                  <a:schemeClr val="accent2"/>
                </a:solidFill>
              </a:rPr>
              <a:t>Question/Comments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5" name="Group 99"/>
          <p:cNvGraphicFramePr>
            <a:graphicFrameLocks noGrp="1"/>
          </p:cNvGraphicFramePr>
          <p:nvPr>
            <p:ph idx="1"/>
          </p:nvPr>
        </p:nvGraphicFramePr>
        <p:xfrm>
          <a:off x="900113" y="2097088"/>
          <a:ext cx="7127875" cy="914400"/>
        </p:xfrm>
        <a:graphic>
          <a:graphicData uri="http://schemas.openxmlformats.org/drawingml/2006/table">
            <a:tbl>
              <a:tblPr/>
              <a:tblGrid>
                <a:gridCol w="711200"/>
                <a:gridCol w="2460621"/>
                <a:gridCol w="3956054"/>
              </a:tblGrid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Student 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Full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BSCS-021R15P-34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MUHAMMAD AKHTAR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17" name="Rectangle 79"/>
          <p:cNvSpPr>
            <a:spLocks noChangeArrowheads="1"/>
          </p:cNvSpPr>
          <p:nvPr/>
        </p:nvSpPr>
        <p:spPr bwMode="auto">
          <a:xfrm>
            <a:off x="1692275" y="477838"/>
            <a:ext cx="56165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GB" sz="3200" b="1" dirty="0">
                <a:solidFill>
                  <a:schemeClr val="accent2"/>
                </a:solidFill>
              </a:rPr>
              <a:t>Presented By: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Introduction 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71472" y="1357298"/>
            <a:ext cx="800105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Online Examination System is easy to use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full-featured and flexible Testing, Examination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and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Assessment web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app. 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allows Administrators to set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different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examination and question banks for registered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students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and members.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eExamination System provides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complete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functionality of evaluating and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assessing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student's performance skills.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Continued...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42910" y="1428736"/>
            <a:ext cx="850109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On admin permission,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users can also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set their own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exams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and add, update questions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their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exams.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Database Tables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28596" y="1428736"/>
            <a:ext cx="850109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  Users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 Subject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 Question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 Option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 smtClean="0"/>
              <a:t> Result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 smtClean="0"/>
              <a:t> Feedback</a:t>
            </a: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57158" y="1428736"/>
            <a:ext cx="850112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Authenticating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users based on username and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password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Recording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candidates’ responses to every question.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Checking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whether the given response is correct or not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Keeping records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marks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reports of all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users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Member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and Admin module for Online examination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system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Setting of examination, question bank, taking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examination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display results, view answers, store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save test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results.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/>
              <a:t>Advantages </a:t>
            </a:r>
            <a:endParaRPr lang="en-GB" sz="4000" dirty="0"/>
          </a:p>
        </p:txBody>
      </p:sp>
      <p:sp>
        <p:nvSpPr>
          <p:cNvPr id="5" name="Rectangle 4"/>
          <p:cNvSpPr/>
          <p:nvPr/>
        </p:nvSpPr>
        <p:spPr>
          <a:xfrm>
            <a:off x="857224" y="1357298"/>
            <a:ext cx="757242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Can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be used anywhere any time as it is a web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based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application (user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location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doesn’t matter)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No restriction that examiner has to be has to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be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present when the candidate takes the test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The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online examination system can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automatically</a:t>
            </a:r>
          </a:p>
          <a:p>
            <a:pPr lvl="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add the marks allocated in each question to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determine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total mark for the test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save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time that will take to check the paper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and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prepare mark sheets.</a:t>
            </a:r>
          </a:p>
          <a:p>
            <a:pPr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Disadvantages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71472" y="1214422"/>
            <a:ext cx="828680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The disadvantage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is there is no method to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identify whether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exact students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take that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exam.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we need a number of computers equal to the same number of students taking the exam.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Future Enhancement</a:t>
            </a:r>
            <a:endParaRPr lang="en-GB" dirty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500034" y="1571612"/>
            <a:ext cx="8643966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Linking and integration of other online educational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websites.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Integration with university database through Web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8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Services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339</Words>
  <Application>Microsoft Office PowerPoint</Application>
  <PresentationFormat>On-screen Show (4:3)</PresentationFormat>
  <Paragraphs>73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Default Design</vt:lpstr>
      <vt:lpstr>Online Examination System</vt:lpstr>
      <vt:lpstr>Slide 2</vt:lpstr>
      <vt:lpstr>Introduction </vt:lpstr>
      <vt:lpstr>Continued...</vt:lpstr>
      <vt:lpstr>Database Tables</vt:lpstr>
      <vt:lpstr>Features</vt:lpstr>
      <vt:lpstr>Advantages </vt:lpstr>
      <vt:lpstr>Disadvantages</vt:lpstr>
      <vt:lpstr>Future Enhancement</vt:lpstr>
      <vt:lpstr>Question/Comments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Horizon Training Academy</dc:title>
  <dc:creator>ilias</dc:creator>
  <cp:lastModifiedBy>HP</cp:lastModifiedBy>
  <cp:revision>157</cp:revision>
  <dcterms:created xsi:type="dcterms:W3CDTF">2011-05-22T21:44:39Z</dcterms:created>
  <dcterms:modified xsi:type="dcterms:W3CDTF">2018-02-26T16:28:59Z</dcterms:modified>
</cp:coreProperties>
</file>