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FA85B-D8E9-E6CD-7F43-D12C63815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 avoir un format </a:t>
            </a:r>
            <a:r>
              <a:rPr lang="fr-FR"/>
              <a:t>pptX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24BBEB-684A-C824-22CD-59BDEF559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8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5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Pour avoir un format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 avoir un format pptX</dc:title>
  <dc:creator>Christine Canal</dc:creator>
  <cp:lastModifiedBy>Christine Canal</cp:lastModifiedBy>
  <cp:revision>1</cp:revision>
  <dcterms:created xsi:type="dcterms:W3CDTF">2023-07-21T10:01:15Z</dcterms:created>
  <dcterms:modified xsi:type="dcterms:W3CDTF">2023-07-21T10:02:32Z</dcterms:modified>
</cp:coreProperties>
</file>