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9" r:id="rId4"/>
    <p:sldId id="259" r:id="rId5"/>
    <p:sldId id="268" r:id="rId6"/>
    <p:sldId id="262" r:id="rId7"/>
    <p:sldId id="261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4D1"/>
    <a:srgbClr val="132745"/>
    <a:srgbClr val="FEF5D2"/>
    <a:srgbClr val="664838"/>
    <a:srgbClr val="FEF0BE"/>
    <a:srgbClr val="D4550E"/>
    <a:srgbClr val="8D8D11"/>
    <a:srgbClr val="C7C5C1"/>
    <a:srgbClr val="826300"/>
    <a:srgbClr val="231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66" d="100"/>
          <a:sy n="66" d="100"/>
        </p:scale>
        <p:origin x="4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BA1C-C9A3-4ECF-BACC-12EB8EF13CE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167994E-4584-460A-B00A-65FAF3DBCBC7}" type="pres">
      <dgm:prSet presAssocID="{9F88BA1C-C9A3-4ECF-BACC-12EB8EF13CE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4F14D6A-BD6A-4B48-842D-2A43BE5C0500}" type="presOf" srcId="{9F88BA1C-C9A3-4ECF-BACC-12EB8EF13CED}" destId="{A167994E-4584-460A-B00A-65FAF3DBCB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314D07-9632-4C77-AF3E-B2C9F2F914BB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1693F9E6-9238-4458-9E25-5D13ED19226C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The highest number of tests were conducted in the month of October.</a:t>
          </a:r>
          <a:endParaRPr lang="en-IN" dirty="0">
            <a:solidFill>
              <a:srgbClr val="132745"/>
            </a:solidFill>
          </a:endParaRPr>
        </a:p>
      </dgm:t>
    </dgm:pt>
    <dgm:pt modelId="{13083405-2D0B-4508-9EC7-A93CEBA873D6}" type="parTrans" cxnId="{7682F152-06D8-4806-AB5A-F455AFE7EBF7}">
      <dgm:prSet/>
      <dgm:spPr/>
      <dgm:t>
        <a:bodyPr/>
        <a:lstStyle/>
        <a:p>
          <a:endParaRPr lang="en-IN"/>
        </a:p>
      </dgm:t>
    </dgm:pt>
    <dgm:pt modelId="{BF4CC64F-FB75-40F5-8646-745D065C1075}" type="sibTrans" cxnId="{7682F152-06D8-4806-AB5A-F455AFE7EBF7}">
      <dgm:prSet/>
      <dgm:spPr/>
      <dgm:t>
        <a:bodyPr/>
        <a:lstStyle/>
        <a:p>
          <a:endParaRPr lang="en-IN"/>
        </a:p>
      </dgm:t>
    </dgm:pt>
    <dgm:pt modelId="{46E5E337-2FD8-41D8-B54C-42EB25585781}" type="pres">
      <dgm:prSet presAssocID="{C0314D07-9632-4C77-AF3E-B2C9F2F914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5E85134-FFD7-408C-8B00-E51525DBE927}" type="pres">
      <dgm:prSet presAssocID="{1693F9E6-9238-4458-9E25-5D13ED19226C}" presName="circle1" presStyleLbl="node1" presStyleIdx="0" presStyleCnt="1"/>
      <dgm:spPr/>
    </dgm:pt>
    <dgm:pt modelId="{BDEDCA87-7982-4EB8-A18C-85491CC31CE7}" type="pres">
      <dgm:prSet presAssocID="{1693F9E6-9238-4458-9E25-5D13ED19226C}" presName="space" presStyleCnt="0"/>
      <dgm:spPr/>
    </dgm:pt>
    <dgm:pt modelId="{38041346-C24E-4842-8D52-F00E4856C0E0}" type="pres">
      <dgm:prSet presAssocID="{1693F9E6-9238-4458-9E25-5D13ED19226C}" presName="rect1" presStyleLbl="alignAcc1" presStyleIdx="0" presStyleCnt="1" custLinFactNeighborX="1790"/>
      <dgm:spPr/>
    </dgm:pt>
    <dgm:pt modelId="{A2E46F8D-0155-4550-8CEE-E08DB1AB47F0}" type="pres">
      <dgm:prSet presAssocID="{1693F9E6-9238-4458-9E25-5D13ED19226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281651D-BE6B-49F7-A9A9-AF05B1517EC6}" type="presOf" srcId="{1693F9E6-9238-4458-9E25-5D13ED19226C}" destId="{A2E46F8D-0155-4550-8CEE-E08DB1AB47F0}" srcOrd="1" destOrd="0" presId="urn:microsoft.com/office/officeart/2005/8/layout/target3"/>
    <dgm:cxn modelId="{7682F152-06D8-4806-AB5A-F455AFE7EBF7}" srcId="{C0314D07-9632-4C77-AF3E-B2C9F2F914BB}" destId="{1693F9E6-9238-4458-9E25-5D13ED19226C}" srcOrd="0" destOrd="0" parTransId="{13083405-2D0B-4508-9EC7-A93CEBA873D6}" sibTransId="{BF4CC64F-FB75-40F5-8646-745D065C1075}"/>
    <dgm:cxn modelId="{3BD7A0BB-90EB-4FF4-8EB2-D921F39448B5}" type="presOf" srcId="{1693F9E6-9238-4458-9E25-5D13ED19226C}" destId="{38041346-C24E-4842-8D52-F00E4856C0E0}" srcOrd="0" destOrd="0" presId="urn:microsoft.com/office/officeart/2005/8/layout/target3"/>
    <dgm:cxn modelId="{2550BAFB-83D4-4F13-BA35-73C11F242BF5}" type="presOf" srcId="{C0314D07-9632-4C77-AF3E-B2C9F2F914BB}" destId="{46E5E337-2FD8-41D8-B54C-42EB25585781}" srcOrd="0" destOrd="0" presId="urn:microsoft.com/office/officeart/2005/8/layout/target3"/>
    <dgm:cxn modelId="{35FE0F0F-50A0-4407-9D00-62CCC57F1F5F}" type="presParOf" srcId="{46E5E337-2FD8-41D8-B54C-42EB25585781}" destId="{A5E85134-FFD7-408C-8B00-E51525DBE927}" srcOrd="0" destOrd="0" presId="urn:microsoft.com/office/officeart/2005/8/layout/target3"/>
    <dgm:cxn modelId="{A76C115B-BB02-433E-AB7D-8EE6BCFEB4BE}" type="presParOf" srcId="{46E5E337-2FD8-41D8-B54C-42EB25585781}" destId="{BDEDCA87-7982-4EB8-A18C-85491CC31CE7}" srcOrd="1" destOrd="0" presId="urn:microsoft.com/office/officeart/2005/8/layout/target3"/>
    <dgm:cxn modelId="{0FE709FA-281A-4E1D-AAD7-022FC6386AB7}" type="presParOf" srcId="{46E5E337-2FD8-41D8-B54C-42EB25585781}" destId="{38041346-C24E-4842-8D52-F00E4856C0E0}" srcOrd="2" destOrd="0" presId="urn:microsoft.com/office/officeart/2005/8/layout/target3"/>
    <dgm:cxn modelId="{CC905CB6-159A-463A-B681-998669B89B1C}" type="presParOf" srcId="{46E5E337-2FD8-41D8-B54C-42EB25585781}" destId="{A2E46F8D-0155-4550-8CEE-E08DB1AB47F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6B5A16-1245-4725-82C1-ADDF33A9595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861F195-A171-4185-8089-EB818F44BC00}">
      <dgm:prSet custT="1"/>
      <dgm:spPr/>
      <dgm:t>
        <a:bodyPr/>
        <a:lstStyle/>
        <a:p>
          <a:pPr algn="l"/>
          <a:r>
            <a:rPr lang="en-US" sz="1800" b="0" i="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dirty="0"/>
            <a:t>.</a:t>
          </a:r>
          <a:endParaRPr lang="en-IN" sz="1800" dirty="0"/>
        </a:p>
      </dgm:t>
    </dgm:pt>
    <dgm:pt modelId="{C67D21BC-8DF0-4FB9-B678-966958907B09}" type="parTrans" cxnId="{AACBF8F1-0066-4586-95E4-816773762D93}">
      <dgm:prSet/>
      <dgm:spPr/>
      <dgm:t>
        <a:bodyPr/>
        <a:lstStyle/>
        <a:p>
          <a:endParaRPr lang="en-IN"/>
        </a:p>
      </dgm:t>
    </dgm:pt>
    <dgm:pt modelId="{C7A8AED1-C3D4-440D-AF33-8CF7CF29E1C1}" type="sibTrans" cxnId="{AACBF8F1-0066-4586-95E4-816773762D93}">
      <dgm:prSet/>
      <dgm:spPr/>
      <dgm:t>
        <a:bodyPr/>
        <a:lstStyle/>
        <a:p>
          <a:endParaRPr lang="en-IN"/>
        </a:p>
      </dgm:t>
    </dgm:pt>
    <dgm:pt modelId="{9499E35C-1254-4EE1-A073-FB11B59551E8}" type="pres">
      <dgm:prSet presAssocID="{1F6B5A16-1245-4725-82C1-ADDF33A9595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515B7A-086F-43C2-9A10-092F0232AEE1}" type="pres">
      <dgm:prSet presAssocID="{2861F195-A171-4185-8089-EB818F44BC00}" presName="circle1" presStyleLbl="node1" presStyleIdx="0" presStyleCnt="1" custLinFactNeighborX="-13475"/>
      <dgm:spPr/>
    </dgm:pt>
    <dgm:pt modelId="{7B117FB1-26DD-43AC-A9E4-12D74972D0E8}" type="pres">
      <dgm:prSet presAssocID="{2861F195-A171-4185-8089-EB818F44BC00}" presName="space" presStyleCnt="0"/>
      <dgm:spPr/>
    </dgm:pt>
    <dgm:pt modelId="{8796B227-F29F-4F2B-82EC-D15E37F1D1A2}" type="pres">
      <dgm:prSet presAssocID="{2861F195-A171-4185-8089-EB818F44BC00}" presName="rect1" presStyleLbl="alignAcc1" presStyleIdx="0" presStyleCnt="1" custScaleX="108392" custLinFactNeighborX="932" custLinFactNeighborY="-19149"/>
      <dgm:spPr/>
    </dgm:pt>
    <dgm:pt modelId="{B19D2EEA-9740-4C79-BB63-91ADA2792954}" type="pres">
      <dgm:prSet presAssocID="{2861F195-A171-4185-8089-EB818F44BC0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16ED80C-AA0A-4C13-BFD4-92CA59EABA16}" type="presOf" srcId="{2861F195-A171-4185-8089-EB818F44BC00}" destId="{B19D2EEA-9740-4C79-BB63-91ADA2792954}" srcOrd="1" destOrd="0" presId="urn:microsoft.com/office/officeart/2005/8/layout/target3"/>
    <dgm:cxn modelId="{BEBE0B29-5A1D-4D88-9BCB-CFB8827DCBF3}" type="presOf" srcId="{2861F195-A171-4185-8089-EB818F44BC00}" destId="{8796B227-F29F-4F2B-82EC-D15E37F1D1A2}" srcOrd="0" destOrd="0" presId="urn:microsoft.com/office/officeart/2005/8/layout/target3"/>
    <dgm:cxn modelId="{C346E6EF-B9C9-4281-94F0-A8D1F25A0A8C}" type="presOf" srcId="{1F6B5A16-1245-4725-82C1-ADDF33A95953}" destId="{9499E35C-1254-4EE1-A073-FB11B59551E8}" srcOrd="0" destOrd="0" presId="urn:microsoft.com/office/officeart/2005/8/layout/target3"/>
    <dgm:cxn modelId="{AACBF8F1-0066-4586-95E4-816773762D93}" srcId="{1F6B5A16-1245-4725-82C1-ADDF33A95953}" destId="{2861F195-A171-4185-8089-EB818F44BC00}" srcOrd="0" destOrd="0" parTransId="{C67D21BC-8DF0-4FB9-B678-966958907B09}" sibTransId="{C7A8AED1-C3D4-440D-AF33-8CF7CF29E1C1}"/>
    <dgm:cxn modelId="{8ADED8B1-D837-4D97-88EB-8941CDEE5403}" type="presParOf" srcId="{9499E35C-1254-4EE1-A073-FB11B59551E8}" destId="{CC515B7A-086F-43C2-9A10-092F0232AEE1}" srcOrd="0" destOrd="0" presId="urn:microsoft.com/office/officeart/2005/8/layout/target3"/>
    <dgm:cxn modelId="{16F6C677-E0BD-49FA-A14A-9A5793DE85D8}" type="presParOf" srcId="{9499E35C-1254-4EE1-A073-FB11B59551E8}" destId="{7B117FB1-26DD-43AC-A9E4-12D74972D0E8}" srcOrd="1" destOrd="0" presId="urn:microsoft.com/office/officeart/2005/8/layout/target3"/>
    <dgm:cxn modelId="{2E57F58A-1D69-4246-ACD6-A2762EEA9797}" type="presParOf" srcId="{9499E35C-1254-4EE1-A073-FB11B59551E8}" destId="{8796B227-F29F-4F2B-82EC-D15E37F1D1A2}" srcOrd="2" destOrd="0" presId="urn:microsoft.com/office/officeart/2005/8/layout/target3"/>
    <dgm:cxn modelId="{1CDCE1CE-AD8D-4310-A5C8-2AD5C2D2B075}" type="presParOf" srcId="{9499E35C-1254-4EE1-A073-FB11B59551E8}" destId="{B19D2EEA-9740-4C79-BB63-91ADA279295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D31793-D58B-4DD4-9A9D-105BE3FB46B9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3F3737E1-360A-4A18-9AE5-7D5F047A1733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Maharashtra Reports the Highest Number of Confirmed COVID-19 Cases</a:t>
          </a:r>
          <a:endParaRPr lang="en-IN" dirty="0">
            <a:solidFill>
              <a:srgbClr val="132745"/>
            </a:solidFill>
          </a:endParaRPr>
        </a:p>
      </dgm:t>
    </dgm:pt>
    <dgm:pt modelId="{A8985E0F-F1BC-4874-819A-DC61899458EB}" type="parTrans" cxnId="{5F76A3F1-E343-4EAA-AAE3-6106BEC4D1E6}">
      <dgm:prSet/>
      <dgm:spPr/>
      <dgm:t>
        <a:bodyPr/>
        <a:lstStyle/>
        <a:p>
          <a:endParaRPr lang="en-IN"/>
        </a:p>
      </dgm:t>
    </dgm:pt>
    <dgm:pt modelId="{28728B48-4A40-481F-8C05-8A2A42061A2D}" type="sibTrans" cxnId="{5F76A3F1-E343-4EAA-AAE3-6106BEC4D1E6}">
      <dgm:prSet/>
      <dgm:spPr/>
      <dgm:t>
        <a:bodyPr/>
        <a:lstStyle/>
        <a:p>
          <a:endParaRPr lang="en-IN"/>
        </a:p>
      </dgm:t>
    </dgm:pt>
    <dgm:pt modelId="{03A06485-5B4E-4E80-AD2A-67DA07789DFB}" type="pres">
      <dgm:prSet presAssocID="{39D31793-D58B-4DD4-9A9D-105BE3FB46B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8AB7734-34E4-4A5E-B82F-8E7A2F9D263B}" type="pres">
      <dgm:prSet presAssocID="{3F3737E1-360A-4A18-9AE5-7D5F047A1733}" presName="circle1" presStyleLbl="node1" presStyleIdx="0" presStyleCnt="1" custLinFactNeighborX="-21600" custLinFactNeighborY="-148"/>
      <dgm:spPr/>
    </dgm:pt>
    <dgm:pt modelId="{45F21B76-B19E-4B60-B760-80C40151F679}" type="pres">
      <dgm:prSet presAssocID="{3F3737E1-360A-4A18-9AE5-7D5F047A1733}" presName="space" presStyleCnt="0"/>
      <dgm:spPr/>
    </dgm:pt>
    <dgm:pt modelId="{D6B24AC6-D77D-40EA-B148-FA1499A6A641}" type="pres">
      <dgm:prSet presAssocID="{3F3737E1-360A-4A18-9AE5-7D5F047A1733}" presName="rect1" presStyleLbl="alignAcc1" presStyleIdx="0" presStyleCnt="1" custLinFactNeighborX="-7704" custLinFactNeighborY="48022"/>
      <dgm:spPr/>
    </dgm:pt>
    <dgm:pt modelId="{7657CE66-3279-435F-80C9-DD49DE8461CA}" type="pres">
      <dgm:prSet presAssocID="{3F3737E1-360A-4A18-9AE5-7D5F047A173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F0E259E-2199-4149-82DB-6A13BC1E5590}" type="presOf" srcId="{3F3737E1-360A-4A18-9AE5-7D5F047A1733}" destId="{7657CE66-3279-435F-80C9-DD49DE8461CA}" srcOrd="1" destOrd="0" presId="urn:microsoft.com/office/officeart/2005/8/layout/target3"/>
    <dgm:cxn modelId="{A0CF38BE-598F-40E0-8403-E4187013C253}" type="presOf" srcId="{3F3737E1-360A-4A18-9AE5-7D5F047A1733}" destId="{D6B24AC6-D77D-40EA-B148-FA1499A6A641}" srcOrd="0" destOrd="0" presId="urn:microsoft.com/office/officeart/2005/8/layout/target3"/>
    <dgm:cxn modelId="{852958DC-6891-41FF-AE0F-B5FAA02BC34C}" type="presOf" srcId="{39D31793-D58B-4DD4-9A9D-105BE3FB46B9}" destId="{03A06485-5B4E-4E80-AD2A-67DA07789DFB}" srcOrd="0" destOrd="0" presId="urn:microsoft.com/office/officeart/2005/8/layout/target3"/>
    <dgm:cxn modelId="{5F76A3F1-E343-4EAA-AAE3-6106BEC4D1E6}" srcId="{39D31793-D58B-4DD4-9A9D-105BE3FB46B9}" destId="{3F3737E1-360A-4A18-9AE5-7D5F047A1733}" srcOrd="0" destOrd="0" parTransId="{A8985E0F-F1BC-4874-819A-DC61899458EB}" sibTransId="{28728B48-4A40-481F-8C05-8A2A42061A2D}"/>
    <dgm:cxn modelId="{94F22DAA-3FCC-4F80-8DD4-C975E7F7F298}" type="presParOf" srcId="{03A06485-5B4E-4E80-AD2A-67DA07789DFB}" destId="{C8AB7734-34E4-4A5E-B82F-8E7A2F9D263B}" srcOrd="0" destOrd="0" presId="urn:microsoft.com/office/officeart/2005/8/layout/target3"/>
    <dgm:cxn modelId="{7F1193E7-F3B1-436C-8DF4-4A6FBA3D70D1}" type="presParOf" srcId="{03A06485-5B4E-4E80-AD2A-67DA07789DFB}" destId="{45F21B76-B19E-4B60-B760-80C40151F679}" srcOrd="1" destOrd="0" presId="urn:microsoft.com/office/officeart/2005/8/layout/target3"/>
    <dgm:cxn modelId="{44B3318C-FBD8-4084-B9A6-1B1B7FDAEFDA}" type="presParOf" srcId="{03A06485-5B4E-4E80-AD2A-67DA07789DFB}" destId="{D6B24AC6-D77D-40EA-B148-FA1499A6A641}" srcOrd="2" destOrd="0" presId="urn:microsoft.com/office/officeart/2005/8/layout/target3"/>
    <dgm:cxn modelId="{489DA518-AAB9-425C-A08C-D4FB71C93D2B}" type="presParOf" srcId="{03A06485-5B4E-4E80-AD2A-67DA07789DFB}" destId="{7657CE66-3279-435F-80C9-DD49DE8461C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55613-7448-4F41-935C-2223FE9DAC8F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32377F0-B0D5-453D-A31C-35C6F5AB5BCF}" type="pres">
      <dgm:prSet presAssocID="{28C55613-7448-4F41-935C-2223FE9DAC8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07535E7-AC37-47A0-92F7-951781E7BFEF}" type="presOf" srcId="{28C55613-7448-4F41-935C-2223FE9DAC8F}" destId="{432377F0-B0D5-453D-A31C-35C6F5AB5B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15BF6-8A42-4FF7-A7B8-6F1CBADE6AD5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7FF95888-DC9F-40C6-95ED-D31236EB405C}" type="pres">
      <dgm:prSet presAssocID="{AA515BF6-8A42-4FF7-A7B8-6F1CBADE6A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0B41A71-241E-45C7-807B-A3F2E24076D9}" type="presOf" srcId="{AA515BF6-8A42-4FF7-A7B8-6F1CBADE6AD5}" destId="{7FF95888-DC9F-40C6-95ED-D31236EB405C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B24B7-01D7-498D-9D7C-256B2EEFBE2E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3AAD0041-8B86-4644-9113-F88E5CBC662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COVID-19 Pandemic: A global health crisis caused by the novel coronavirus, affecting millions of lives, economies, and healthcare systems worldwide. </a:t>
          </a:r>
          <a:endParaRPr lang="en-IN" dirty="0">
            <a:solidFill>
              <a:schemeClr val="tx1"/>
            </a:solidFill>
          </a:endParaRPr>
        </a:p>
      </dgm:t>
    </dgm:pt>
    <dgm:pt modelId="{B62BFAA0-70D6-48B5-80FA-06864906A2C2}" type="parTrans" cxnId="{5DCFFE59-DE8A-4B9D-AA7A-F8DB9F17E32F}">
      <dgm:prSet/>
      <dgm:spPr/>
      <dgm:t>
        <a:bodyPr/>
        <a:lstStyle/>
        <a:p>
          <a:endParaRPr lang="en-IN"/>
        </a:p>
      </dgm:t>
    </dgm:pt>
    <dgm:pt modelId="{00623C04-2E4F-4A0F-97ED-9C700AB7D958}" type="sibTrans" cxnId="{5DCFFE59-DE8A-4B9D-AA7A-F8DB9F17E32F}">
      <dgm:prSet/>
      <dgm:spPr/>
      <dgm:t>
        <a:bodyPr/>
        <a:lstStyle/>
        <a:p>
          <a:endParaRPr lang="en-IN"/>
        </a:p>
      </dgm:t>
    </dgm:pt>
    <dgm:pt modelId="{8CFC4AED-4D7D-4F37-988B-06592631D971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</a:t>
          </a:r>
          <a:r>
            <a:rPr lang="en-US" b="1" dirty="0"/>
            <a:t>.</a:t>
          </a:r>
          <a:endParaRPr lang="en-IN" dirty="0"/>
        </a:p>
      </dgm:t>
    </dgm:pt>
    <dgm:pt modelId="{0689EBA4-83B8-4E56-BD4A-EFC1019F5787}" type="parTrans" cxnId="{A86D5D28-E838-47DE-8CDF-A7D4239348FE}">
      <dgm:prSet/>
      <dgm:spPr/>
      <dgm:t>
        <a:bodyPr/>
        <a:lstStyle/>
        <a:p>
          <a:endParaRPr lang="en-IN"/>
        </a:p>
      </dgm:t>
    </dgm:pt>
    <dgm:pt modelId="{23404846-82B1-4B42-8F96-9627AEE8B27B}" type="sibTrans" cxnId="{A86D5D28-E838-47DE-8CDF-A7D4239348FE}">
      <dgm:prSet/>
      <dgm:spPr/>
      <dgm:t>
        <a:bodyPr/>
        <a:lstStyle/>
        <a:p>
          <a:endParaRPr lang="en-IN"/>
        </a:p>
      </dgm:t>
    </dgm:pt>
    <dgm:pt modelId="{3D2CBCC2-EA95-4429-9C2D-CB10F32BB83C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dirty="0">
            <a:solidFill>
              <a:srgbClr val="132745"/>
            </a:solidFill>
          </a:endParaRPr>
        </a:p>
      </dgm:t>
    </dgm:pt>
    <dgm:pt modelId="{DCAA8CAB-409E-4910-B30A-A1B189742719}" type="parTrans" cxnId="{B5DA609A-FB5F-48D2-B218-D433552F5D7B}">
      <dgm:prSet/>
      <dgm:spPr/>
      <dgm:t>
        <a:bodyPr/>
        <a:lstStyle/>
        <a:p>
          <a:endParaRPr lang="en-IN"/>
        </a:p>
      </dgm:t>
    </dgm:pt>
    <dgm:pt modelId="{FB9B8620-1DF1-4872-8BA8-6137F81DBA81}" type="sibTrans" cxnId="{B5DA609A-FB5F-48D2-B218-D433552F5D7B}">
      <dgm:prSet/>
      <dgm:spPr/>
      <dgm:t>
        <a:bodyPr/>
        <a:lstStyle/>
        <a:p>
          <a:endParaRPr lang="en-IN"/>
        </a:p>
      </dgm:t>
    </dgm:pt>
    <dgm:pt modelId="{2FBF1C4B-4F7A-47DA-9F6C-0A9AE2A0CDCB}" type="pres">
      <dgm:prSet presAssocID="{C03B24B7-01D7-498D-9D7C-256B2EEFBE2E}" presName="linear" presStyleCnt="0">
        <dgm:presLayoutVars>
          <dgm:animLvl val="lvl"/>
          <dgm:resizeHandles val="exact"/>
        </dgm:presLayoutVars>
      </dgm:prSet>
      <dgm:spPr/>
    </dgm:pt>
    <dgm:pt modelId="{7E6EED66-DEC1-410A-AD00-D8DD284CCB0A}" type="pres">
      <dgm:prSet presAssocID="{3AAD0041-8B86-4644-9113-F88E5CBC66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335FEF-EB87-42EE-8FB5-A65D19E0FBFB}" type="pres">
      <dgm:prSet presAssocID="{00623C04-2E4F-4A0F-97ED-9C700AB7D958}" presName="spacer" presStyleCnt="0"/>
      <dgm:spPr/>
    </dgm:pt>
    <dgm:pt modelId="{38DC83E5-76A7-41F1-B234-3B655BED8903}" type="pres">
      <dgm:prSet presAssocID="{8CFC4AED-4D7D-4F37-988B-06592631D9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85B0DB-2A83-4B71-9099-434F2FA43600}" type="pres">
      <dgm:prSet presAssocID="{23404846-82B1-4B42-8F96-9627AEE8B27B}" presName="spacer" presStyleCnt="0"/>
      <dgm:spPr/>
    </dgm:pt>
    <dgm:pt modelId="{1BA4D1D5-FA41-4C6A-B24D-377190DF5AFC}" type="pres">
      <dgm:prSet presAssocID="{3D2CBCC2-EA95-4429-9C2D-CB10F32BB8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6D5D28-E838-47DE-8CDF-A7D4239348FE}" srcId="{C03B24B7-01D7-498D-9D7C-256B2EEFBE2E}" destId="{8CFC4AED-4D7D-4F37-988B-06592631D971}" srcOrd="1" destOrd="0" parTransId="{0689EBA4-83B8-4E56-BD4A-EFC1019F5787}" sibTransId="{23404846-82B1-4B42-8F96-9627AEE8B27B}"/>
    <dgm:cxn modelId="{7535A02C-B504-4F30-AB63-69E86FC41E52}" type="presOf" srcId="{C03B24B7-01D7-498D-9D7C-256B2EEFBE2E}" destId="{2FBF1C4B-4F7A-47DA-9F6C-0A9AE2A0CDCB}" srcOrd="0" destOrd="0" presId="urn:microsoft.com/office/officeart/2005/8/layout/vList2"/>
    <dgm:cxn modelId="{44F8FC64-66B8-4536-8783-8F26FF0236BA}" type="presOf" srcId="{3AAD0041-8B86-4644-9113-F88E5CBC6622}" destId="{7E6EED66-DEC1-410A-AD00-D8DD284CCB0A}" srcOrd="0" destOrd="0" presId="urn:microsoft.com/office/officeart/2005/8/layout/vList2"/>
    <dgm:cxn modelId="{7D2FA246-2C96-43C9-B1BA-3A2CECDC3E53}" type="presOf" srcId="{3D2CBCC2-EA95-4429-9C2D-CB10F32BB83C}" destId="{1BA4D1D5-FA41-4C6A-B24D-377190DF5AFC}" srcOrd="0" destOrd="0" presId="urn:microsoft.com/office/officeart/2005/8/layout/vList2"/>
    <dgm:cxn modelId="{5DCFFE59-DE8A-4B9D-AA7A-F8DB9F17E32F}" srcId="{C03B24B7-01D7-498D-9D7C-256B2EEFBE2E}" destId="{3AAD0041-8B86-4644-9113-F88E5CBC6622}" srcOrd="0" destOrd="0" parTransId="{B62BFAA0-70D6-48B5-80FA-06864906A2C2}" sibTransId="{00623C04-2E4F-4A0F-97ED-9C700AB7D958}"/>
    <dgm:cxn modelId="{B5DA609A-FB5F-48D2-B218-D433552F5D7B}" srcId="{C03B24B7-01D7-498D-9D7C-256B2EEFBE2E}" destId="{3D2CBCC2-EA95-4429-9C2D-CB10F32BB83C}" srcOrd="2" destOrd="0" parTransId="{DCAA8CAB-409E-4910-B30A-A1B189742719}" sibTransId="{FB9B8620-1DF1-4872-8BA8-6137F81DBA81}"/>
    <dgm:cxn modelId="{BAEA80FA-182F-4535-880E-ABF4E85DBE91}" type="presOf" srcId="{8CFC4AED-4D7D-4F37-988B-06592631D971}" destId="{38DC83E5-76A7-41F1-B234-3B655BED8903}" srcOrd="0" destOrd="0" presId="urn:microsoft.com/office/officeart/2005/8/layout/vList2"/>
    <dgm:cxn modelId="{6854E6FE-7EB2-4EF3-ACA0-E04C43ABE6B6}" type="presParOf" srcId="{2FBF1C4B-4F7A-47DA-9F6C-0A9AE2A0CDCB}" destId="{7E6EED66-DEC1-410A-AD00-D8DD284CCB0A}" srcOrd="0" destOrd="0" presId="urn:microsoft.com/office/officeart/2005/8/layout/vList2"/>
    <dgm:cxn modelId="{F8FC79E4-6AA3-41B7-B0FC-EC8A2E89BEFE}" type="presParOf" srcId="{2FBF1C4B-4F7A-47DA-9F6C-0A9AE2A0CDCB}" destId="{A9335FEF-EB87-42EE-8FB5-A65D19E0FBFB}" srcOrd="1" destOrd="0" presId="urn:microsoft.com/office/officeart/2005/8/layout/vList2"/>
    <dgm:cxn modelId="{E7A140F5-832F-4259-A0A0-2681198CD6F3}" type="presParOf" srcId="{2FBF1C4B-4F7A-47DA-9F6C-0A9AE2A0CDCB}" destId="{38DC83E5-76A7-41F1-B234-3B655BED8903}" srcOrd="2" destOrd="0" presId="urn:microsoft.com/office/officeart/2005/8/layout/vList2"/>
    <dgm:cxn modelId="{6A6A813D-A6ED-4042-A49F-F5E1315F2E1A}" type="presParOf" srcId="{2FBF1C4B-4F7A-47DA-9F6C-0A9AE2A0CDCB}" destId="{8D85B0DB-2A83-4B71-9099-434F2FA43600}" srcOrd="3" destOrd="0" presId="urn:microsoft.com/office/officeart/2005/8/layout/vList2"/>
    <dgm:cxn modelId="{DE39A96F-F4A0-4066-A585-09D394ECB31A}" type="presParOf" srcId="{2FBF1C4B-4F7A-47DA-9F6C-0A9AE2A0CDCB}" destId="{1BA4D1D5-FA41-4C6A-B24D-377190DF5AFC}" srcOrd="4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AF18B-A21C-4264-A51B-B45166F43B51}" type="doc">
      <dgm:prSet loTypeId="urn:microsoft.com/office/officeart/2005/8/layout/hProcess9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27623C6-92D1-4902-AF8C-482B9F1D70ED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Extraction:</a:t>
          </a:r>
        </a:p>
        <a:p>
          <a:r>
            <a:rPr lang="en-US" sz="145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dirty="0">
            <a:solidFill>
              <a:srgbClr val="132745"/>
            </a:solidFill>
          </a:endParaRPr>
        </a:p>
      </dgm:t>
    </dgm:pt>
    <dgm:pt modelId="{FACE880A-8891-4E1A-A891-3E0744FD4837}" type="parTrans" cxnId="{B54ED927-929B-4C7A-BC81-B3507266100E}">
      <dgm:prSet/>
      <dgm:spPr/>
      <dgm:t>
        <a:bodyPr/>
        <a:lstStyle/>
        <a:p>
          <a:endParaRPr lang="en-IN"/>
        </a:p>
      </dgm:t>
    </dgm:pt>
    <dgm:pt modelId="{4EDEC59C-0F93-4306-A017-D99D6345CB69}" type="sibTrans" cxnId="{B54ED927-929B-4C7A-BC81-B3507266100E}">
      <dgm:prSet/>
      <dgm:spPr/>
      <dgm:t>
        <a:bodyPr/>
        <a:lstStyle/>
        <a:p>
          <a:endParaRPr lang="en-IN"/>
        </a:p>
      </dgm:t>
    </dgm:pt>
    <dgm:pt modelId="{A04333FA-E3C8-49D6-966B-B678C3FC5359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Cleaning:</a:t>
          </a:r>
        </a:p>
        <a:p>
          <a:r>
            <a:rPr lang="en-US" sz="145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dirty="0"/>
            <a:t>.</a:t>
          </a:r>
          <a:endParaRPr lang="en-IN" sz="1500" dirty="0"/>
        </a:p>
      </dgm:t>
    </dgm:pt>
    <dgm:pt modelId="{2B7CCF31-BA55-46E2-8C57-BFA8B0665028}" type="parTrans" cxnId="{D3DC6FDD-D749-40A0-B1E6-D264109029C5}">
      <dgm:prSet/>
      <dgm:spPr/>
      <dgm:t>
        <a:bodyPr/>
        <a:lstStyle/>
        <a:p>
          <a:endParaRPr lang="en-IN"/>
        </a:p>
      </dgm:t>
    </dgm:pt>
    <dgm:pt modelId="{2C482B0E-C256-4E2D-A0B1-CB9631B291D8}" type="sibTrans" cxnId="{D3DC6FDD-D749-40A0-B1E6-D264109029C5}">
      <dgm:prSet/>
      <dgm:spPr/>
      <dgm:t>
        <a:bodyPr/>
        <a:lstStyle/>
        <a:p>
          <a:endParaRPr lang="en-IN"/>
        </a:p>
      </dgm:t>
    </dgm:pt>
    <dgm:pt modelId="{E976720A-FE03-42E0-BCE5-F9FE100DAA64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Storage:</a:t>
          </a:r>
        </a:p>
        <a:p>
          <a:r>
            <a:rPr lang="en-US" sz="1450" b="1" dirty="0">
              <a:solidFill>
                <a:srgbClr val="132745"/>
              </a:solidFill>
            </a:rPr>
            <a:t> </a:t>
          </a:r>
          <a:r>
            <a:rPr lang="en-US" sz="1450" dirty="0">
              <a:solidFill>
                <a:srgbClr val="132745"/>
              </a:solidFill>
            </a:rPr>
            <a:t>We stored the cleaned data in an SQL database, enabling efficient data retrieval for analysis.</a:t>
          </a:r>
          <a:endParaRPr lang="en-IN" sz="1450" dirty="0">
            <a:solidFill>
              <a:srgbClr val="132745"/>
            </a:solidFill>
          </a:endParaRPr>
        </a:p>
      </dgm:t>
    </dgm:pt>
    <dgm:pt modelId="{B8EDC27B-7FF3-45BE-BB3E-5269BC135394}" type="parTrans" cxnId="{35C0AD29-F80C-430D-A0D2-C53BBEEC325D}">
      <dgm:prSet/>
      <dgm:spPr/>
      <dgm:t>
        <a:bodyPr/>
        <a:lstStyle/>
        <a:p>
          <a:endParaRPr lang="en-IN"/>
        </a:p>
      </dgm:t>
    </dgm:pt>
    <dgm:pt modelId="{6B434548-E277-4BF5-ADDF-568452894412}" type="sibTrans" cxnId="{35C0AD29-F80C-430D-A0D2-C53BBEEC325D}">
      <dgm:prSet/>
      <dgm:spPr/>
      <dgm:t>
        <a:bodyPr/>
        <a:lstStyle/>
        <a:p>
          <a:endParaRPr lang="en-IN"/>
        </a:p>
      </dgm:t>
    </dgm:pt>
    <dgm:pt modelId="{04D1160B-CE30-44D9-813C-9E307B825B1A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Visualization:</a:t>
          </a:r>
        </a:p>
        <a:p>
          <a:r>
            <a:rPr lang="en-US" sz="145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dirty="0">
            <a:solidFill>
              <a:srgbClr val="132745"/>
            </a:solidFill>
          </a:endParaRPr>
        </a:p>
      </dgm:t>
    </dgm:pt>
    <dgm:pt modelId="{FB306D0E-1E2D-444E-A51E-05F3D2DDE378}" type="parTrans" cxnId="{FBBB9CE3-E179-44BE-8396-093AD4B3F8F5}">
      <dgm:prSet/>
      <dgm:spPr/>
      <dgm:t>
        <a:bodyPr/>
        <a:lstStyle/>
        <a:p>
          <a:endParaRPr lang="en-IN"/>
        </a:p>
      </dgm:t>
    </dgm:pt>
    <dgm:pt modelId="{DF696258-7335-4B50-9C9D-4FC824F7BD0D}" type="sibTrans" cxnId="{FBBB9CE3-E179-44BE-8396-093AD4B3F8F5}">
      <dgm:prSet/>
      <dgm:spPr/>
      <dgm:t>
        <a:bodyPr/>
        <a:lstStyle/>
        <a:p>
          <a:endParaRPr lang="en-IN"/>
        </a:p>
      </dgm:t>
    </dgm:pt>
    <dgm:pt modelId="{A2BEE532-F957-444D-889A-68BBD6D241C5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Insights Generation:</a:t>
          </a:r>
        </a:p>
        <a:p>
          <a:r>
            <a:rPr lang="en-US" sz="145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dirty="0">
            <a:solidFill>
              <a:srgbClr val="132745"/>
            </a:solidFill>
          </a:endParaRPr>
        </a:p>
      </dgm:t>
    </dgm:pt>
    <dgm:pt modelId="{29F6BAB3-4A9F-4D4F-8BC1-3D2EBE4AA8FF}" type="parTrans" cxnId="{92F25035-ECA7-4088-95A1-1F58B6467108}">
      <dgm:prSet/>
      <dgm:spPr/>
      <dgm:t>
        <a:bodyPr/>
        <a:lstStyle/>
        <a:p>
          <a:endParaRPr lang="en-IN"/>
        </a:p>
      </dgm:t>
    </dgm:pt>
    <dgm:pt modelId="{96A8643B-3787-4E3C-9B1F-74DEF256E1D0}" type="sibTrans" cxnId="{92F25035-ECA7-4088-95A1-1F58B6467108}">
      <dgm:prSet/>
      <dgm:spPr/>
      <dgm:t>
        <a:bodyPr/>
        <a:lstStyle/>
        <a:p>
          <a:endParaRPr lang="en-IN"/>
        </a:p>
      </dgm:t>
    </dgm:pt>
    <dgm:pt modelId="{B9EF3237-49B3-4A31-A95F-315A783C4A43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GitHub Documentation: </a:t>
          </a:r>
        </a:p>
        <a:p>
          <a:r>
            <a:rPr lang="en-US" sz="145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dirty="0">
            <a:solidFill>
              <a:srgbClr val="132745"/>
            </a:solidFill>
          </a:endParaRPr>
        </a:p>
      </dgm:t>
    </dgm:pt>
    <dgm:pt modelId="{BDF3F2F1-CAAF-40B7-86FF-DD63509D5558}" type="parTrans" cxnId="{5B293657-8CAA-412B-BE8D-9BBCCE38E4FE}">
      <dgm:prSet/>
      <dgm:spPr/>
      <dgm:t>
        <a:bodyPr/>
        <a:lstStyle/>
        <a:p>
          <a:endParaRPr lang="en-IN"/>
        </a:p>
      </dgm:t>
    </dgm:pt>
    <dgm:pt modelId="{34DAD311-CDAD-40BD-9611-A936AAF65F38}" type="sibTrans" cxnId="{5B293657-8CAA-412B-BE8D-9BBCCE38E4FE}">
      <dgm:prSet/>
      <dgm:spPr/>
      <dgm:t>
        <a:bodyPr/>
        <a:lstStyle/>
        <a:p>
          <a:endParaRPr lang="en-IN"/>
        </a:p>
      </dgm:t>
    </dgm:pt>
    <dgm:pt modelId="{9EDFC490-D25F-477F-AEC0-4C663FD64F3D}">
      <dgm:prSet custT="1"/>
      <dgm:spPr/>
      <dgm:t>
        <a:bodyPr anchor="ctr" anchorCtr="1"/>
        <a:lstStyle/>
        <a:p>
          <a:r>
            <a:rPr lang="en-US" sz="1450" b="1" dirty="0">
              <a:solidFill>
                <a:srgbClr val="132745"/>
              </a:solidFill>
            </a:rPr>
            <a:t>Presentation Preparation: </a:t>
          </a:r>
        </a:p>
        <a:p>
          <a:r>
            <a:rPr lang="en-US" sz="145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dirty="0">
            <a:solidFill>
              <a:srgbClr val="132745"/>
            </a:solidFill>
          </a:endParaRPr>
        </a:p>
      </dgm:t>
    </dgm:pt>
    <dgm:pt modelId="{B77B0514-0FEB-448C-8CE4-CBE935918B6B}" type="parTrans" cxnId="{C41C4E07-0B62-4E5B-8347-090355A16266}">
      <dgm:prSet/>
      <dgm:spPr/>
      <dgm:t>
        <a:bodyPr/>
        <a:lstStyle/>
        <a:p>
          <a:endParaRPr lang="en-IN"/>
        </a:p>
      </dgm:t>
    </dgm:pt>
    <dgm:pt modelId="{46A13657-7512-4BF0-8220-0403D9A20F0E}" type="sibTrans" cxnId="{C41C4E07-0B62-4E5B-8347-090355A16266}">
      <dgm:prSet/>
      <dgm:spPr/>
      <dgm:t>
        <a:bodyPr/>
        <a:lstStyle/>
        <a:p>
          <a:endParaRPr lang="en-IN"/>
        </a:p>
      </dgm:t>
    </dgm:pt>
    <dgm:pt modelId="{E0DF4EC5-B213-4F26-B494-71A607324BC8}" type="pres">
      <dgm:prSet presAssocID="{6F7AF18B-A21C-4264-A51B-B45166F43B51}" presName="CompostProcess" presStyleCnt="0">
        <dgm:presLayoutVars>
          <dgm:dir/>
          <dgm:resizeHandles val="exact"/>
        </dgm:presLayoutVars>
      </dgm:prSet>
      <dgm:spPr/>
    </dgm:pt>
    <dgm:pt modelId="{E88BC12F-7B81-4CD6-9A72-C545DF6FCEB0}" type="pres">
      <dgm:prSet presAssocID="{6F7AF18B-A21C-4264-A51B-B45166F43B51}" presName="arrow" presStyleLbl="bgShp" presStyleIdx="0" presStyleCnt="1" custScaleX="117647" custLinFactNeighborX="0"/>
      <dgm:spPr/>
    </dgm:pt>
    <dgm:pt modelId="{0BA2AA1D-193E-4825-9E43-D45CDE034891}" type="pres">
      <dgm:prSet presAssocID="{6F7AF18B-A21C-4264-A51B-B45166F43B51}" presName="linearProcess" presStyleCnt="0"/>
      <dgm:spPr/>
    </dgm:pt>
    <dgm:pt modelId="{57E3970B-8723-46A8-8969-24B630430F95}" type="pres">
      <dgm:prSet presAssocID="{627623C6-92D1-4902-AF8C-482B9F1D70ED}" presName="textNode" presStyleLbl="node1" presStyleIdx="0" presStyleCnt="7" custScaleX="89578" custScaleY="107381" custLinFactNeighborX="25322" custLinFactNeighborY="446">
        <dgm:presLayoutVars>
          <dgm:bulletEnabled val="1"/>
        </dgm:presLayoutVars>
      </dgm:prSet>
      <dgm:spPr/>
    </dgm:pt>
    <dgm:pt modelId="{175A8E23-0E05-4C63-B874-427E6F59F05D}" type="pres">
      <dgm:prSet presAssocID="{4EDEC59C-0F93-4306-A017-D99D6345CB69}" presName="sibTrans" presStyleCnt="0"/>
      <dgm:spPr/>
    </dgm:pt>
    <dgm:pt modelId="{AF7230B1-7BE7-4DAD-A6EA-F43D32C5CDC4}" type="pres">
      <dgm:prSet presAssocID="{A04333FA-E3C8-49D6-966B-B678C3FC5359}" presName="textNode" presStyleLbl="node1" presStyleIdx="1" presStyleCnt="7" custScaleX="99168" custScaleY="107381" custLinFactNeighborX="-18038" custLinFactNeighborY="446">
        <dgm:presLayoutVars>
          <dgm:bulletEnabled val="1"/>
        </dgm:presLayoutVars>
      </dgm:prSet>
      <dgm:spPr/>
    </dgm:pt>
    <dgm:pt modelId="{45FD2687-B0FD-42F2-A3A5-CDC15D94D7B4}" type="pres">
      <dgm:prSet presAssocID="{2C482B0E-C256-4E2D-A0B1-CB9631B291D8}" presName="sibTrans" presStyleCnt="0"/>
      <dgm:spPr/>
    </dgm:pt>
    <dgm:pt modelId="{CEB7FD5D-FF7F-4171-8F4B-2ED346B28FD4}" type="pres">
      <dgm:prSet presAssocID="{E976720A-FE03-42E0-BCE5-F9FE100DAA64}" presName="textNode" presStyleLbl="node1" presStyleIdx="2" presStyleCnt="7" custScaleX="112307" custScaleY="107381" custLinFactNeighborX="-50752">
        <dgm:presLayoutVars>
          <dgm:bulletEnabled val="1"/>
        </dgm:presLayoutVars>
      </dgm:prSet>
      <dgm:spPr/>
    </dgm:pt>
    <dgm:pt modelId="{B7CA13E5-E93B-444A-9A5E-0D1EFE3F93F3}" type="pres">
      <dgm:prSet presAssocID="{6B434548-E277-4BF5-ADDF-568452894412}" presName="sibTrans" presStyleCnt="0"/>
      <dgm:spPr/>
    </dgm:pt>
    <dgm:pt modelId="{6C7847AA-0B70-4F64-A956-9A5BA163E228}" type="pres">
      <dgm:prSet presAssocID="{04D1160B-CE30-44D9-813C-9E307B825B1A}" presName="textNode" presStyleLbl="node1" presStyleIdx="3" presStyleCnt="7" custScaleX="104059" custScaleY="107381" custLinFactNeighborX="-73073" custLinFactNeighborY="1786">
        <dgm:presLayoutVars>
          <dgm:bulletEnabled val="1"/>
        </dgm:presLayoutVars>
      </dgm:prSet>
      <dgm:spPr/>
    </dgm:pt>
    <dgm:pt modelId="{AB4549B1-3ABC-48BC-BB66-57B1A88F2C07}" type="pres">
      <dgm:prSet presAssocID="{DF696258-7335-4B50-9C9D-4FC824F7BD0D}" presName="sibTrans" presStyleCnt="0"/>
      <dgm:spPr/>
    </dgm:pt>
    <dgm:pt modelId="{5D71FA6D-172D-48C6-A99C-5D3FFFF0BA6F}" type="pres">
      <dgm:prSet presAssocID="{A2BEE532-F957-444D-889A-68BBD6D241C5}" presName="textNode" presStyleLbl="node1" presStyleIdx="4" presStyleCnt="7" custScaleX="118724" custScaleY="107381" custLinFactNeighborX="-76517" custLinFactNeighborY="1339">
        <dgm:presLayoutVars>
          <dgm:bulletEnabled val="1"/>
        </dgm:presLayoutVars>
      </dgm:prSet>
      <dgm:spPr/>
    </dgm:pt>
    <dgm:pt modelId="{4284DD3A-4847-43F2-BAED-2903AAAD6F18}" type="pres">
      <dgm:prSet presAssocID="{96A8643B-3787-4E3C-9B1F-74DEF256E1D0}" presName="sibTrans" presStyleCnt="0"/>
      <dgm:spPr/>
    </dgm:pt>
    <dgm:pt modelId="{AD0BC755-87DE-41E2-AF06-B5CA40175703}" type="pres">
      <dgm:prSet presAssocID="{B9EF3237-49B3-4A31-A95F-315A783C4A43}" presName="textNode" presStyleLbl="node1" presStyleIdx="5" presStyleCnt="7" custScaleX="123889" custScaleY="107381" custLinFactX="-2205" custLinFactNeighborX="-100000" custLinFactNeighborY="2232">
        <dgm:presLayoutVars>
          <dgm:bulletEnabled val="1"/>
        </dgm:presLayoutVars>
      </dgm:prSet>
      <dgm:spPr/>
    </dgm:pt>
    <dgm:pt modelId="{4DAF7486-846E-4A0C-8F71-45A9755E7D85}" type="pres">
      <dgm:prSet presAssocID="{34DAD311-CDAD-40BD-9611-A936AAF65F38}" presName="sibTrans" presStyleCnt="0"/>
      <dgm:spPr/>
    </dgm:pt>
    <dgm:pt modelId="{BD624A58-BC8F-4B67-A2E2-35004B904514}" type="pres">
      <dgm:prSet presAssocID="{9EDFC490-D25F-477F-AEC0-4C663FD64F3D}" presName="textNode" presStyleLbl="node1" presStyleIdx="6" presStyleCnt="7" custScaleX="149067" custScaleY="107381" custLinFactX="-4690" custLinFactNeighborX="-100000" custLinFactNeighborY="1339">
        <dgm:presLayoutVars>
          <dgm:bulletEnabled val="1"/>
        </dgm:presLayoutVars>
      </dgm:prSet>
      <dgm:spPr/>
    </dgm:pt>
  </dgm:ptLst>
  <dgm:cxnLst>
    <dgm:cxn modelId="{C41C4E07-0B62-4E5B-8347-090355A16266}" srcId="{6F7AF18B-A21C-4264-A51B-B45166F43B51}" destId="{9EDFC490-D25F-477F-AEC0-4C663FD64F3D}" srcOrd="6" destOrd="0" parTransId="{B77B0514-0FEB-448C-8CE4-CBE935918B6B}" sibTransId="{46A13657-7512-4BF0-8220-0403D9A20F0E}"/>
    <dgm:cxn modelId="{A30C7007-BF8D-4EC4-B5DA-BDFBC6031D19}" type="presOf" srcId="{6F7AF18B-A21C-4264-A51B-B45166F43B51}" destId="{E0DF4EC5-B213-4F26-B494-71A607324BC8}" srcOrd="0" destOrd="0" presId="urn:microsoft.com/office/officeart/2005/8/layout/hProcess9"/>
    <dgm:cxn modelId="{B54ED927-929B-4C7A-BC81-B3507266100E}" srcId="{6F7AF18B-A21C-4264-A51B-B45166F43B51}" destId="{627623C6-92D1-4902-AF8C-482B9F1D70ED}" srcOrd="0" destOrd="0" parTransId="{FACE880A-8891-4E1A-A891-3E0744FD4837}" sibTransId="{4EDEC59C-0F93-4306-A017-D99D6345CB69}"/>
    <dgm:cxn modelId="{35C0AD29-F80C-430D-A0D2-C53BBEEC325D}" srcId="{6F7AF18B-A21C-4264-A51B-B45166F43B51}" destId="{E976720A-FE03-42E0-BCE5-F9FE100DAA64}" srcOrd="2" destOrd="0" parTransId="{B8EDC27B-7FF3-45BE-BB3E-5269BC135394}" sibTransId="{6B434548-E277-4BF5-ADDF-568452894412}"/>
    <dgm:cxn modelId="{22806B2A-327B-4208-8FF8-3F1B74A177D8}" type="presOf" srcId="{627623C6-92D1-4902-AF8C-482B9F1D70ED}" destId="{57E3970B-8723-46A8-8969-24B630430F95}" srcOrd="0" destOrd="0" presId="urn:microsoft.com/office/officeart/2005/8/layout/hProcess9"/>
    <dgm:cxn modelId="{92F25035-ECA7-4088-95A1-1F58B6467108}" srcId="{6F7AF18B-A21C-4264-A51B-B45166F43B51}" destId="{A2BEE532-F957-444D-889A-68BBD6D241C5}" srcOrd="4" destOrd="0" parTransId="{29F6BAB3-4A9F-4D4F-8BC1-3D2EBE4AA8FF}" sibTransId="{96A8643B-3787-4E3C-9B1F-74DEF256E1D0}"/>
    <dgm:cxn modelId="{AC58413B-FDD0-430A-8E58-A507F51EC54C}" type="presOf" srcId="{E976720A-FE03-42E0-BCE5-F9FE100DAA64}" destId="{CEB7FD5D-FF7F-4171-8F4B-2ED346B28FD4}" srcOrd="0" destOrd="0" presId="urn:microsoft.com/office/officeart/2005/8/layout/hProcess9"/>
    <dgm:cxn modelId="{5B293657-8CAA-412B-BE8D-9BBCCE38E4FE}" srcId="{6F7AF18B-A21C-4264-A51B-B45166F43B51}" destId="{B9EF3237-49B3-4A31-A95F-315A783C4A43}" srcOrd="5" destOrd="0" parTransId="{BDF3F2F1-CAAF-40B7-86FF-DD63509D5558}" sibTransId="{34DAD311-CDAD-40BD-9611-A936AAF65F38}"/>
    <dgm:cxn modelId="{5D443282-1B12-4CB5-94B7-EF873BCEE193}" type="presOf" srcId="{A2BEE532-F957-444D-889A-68BBD6D241C5}" destId="{5D71FA6D-172D-48C6-A99C-5D3FFFF0BA6F}" srcOrd="0" destOrd="0" presId="urn:microsoft.com/office/officeart/2005/8/layout/hProcess9"/>
    <dgm:cxn modelId="{4B3A6798-E687-4CB8-A7A3-F437BD01E484}" type="presOf" srcId="{A04333FA-E3C8-49D6-966B-B678C3FC5359}" destId="{AF7230B1-7BE7-4DAD-A6EA-F43D32C5CDC4}" srcOrd="0" destOrd="0" presId="urn:microsoft.com/office/officeart/2005/8/layout/hProcess9"/>
    <dgm:cxn modelId="{84B084B2-C353-43FE-89AF-3B7196FE227C}" type="presOf" srcId="{04D1160B-CE30-44D9-813C-9E307B825B1A}" destId="{6C7847AA-0B70-4F64-A956-9A5BA163E228}" srcOrd="0" destOrd="0" presId="urn:microsoft.com/office/officeart/2005/8/layout/hProcess9"/>
    <dgm:cxn modelId="{F3AA39DB-A15C-4E63-ACE8-80760DA1F58A}" type="presOf" srcId="{B9EF3237-49B3-4A31-A95F-315A783C4A43}" destId="{AD0BC755-87DE-41E2-AF06-B5CA40175703}" srcOrd="0" destOrd="0" presId="urn:microsoft.com/office/officeart/2005/8/layout/hProcess9"/>
    <dgm:cxn modelId="{D3DC6FDD-D749-40A0-B1E6-D264109029C5}" srcId="{6F7AF18B-A21C-4264-A51B-B45166F43B51}" destId="{A04333FA-E3C8-49D6-966B-B678C3FC5359}" srcOrd="1" destOrd="0" parTransId="{2B7CCF31-BA55-46E2-8C57-BFA8B0665028}" sibTransId="{2C482B0E-C256-4E2D-A0B1-CB9631B291D8}"/>
    <dgm:cxn modelId="{FBBB9CE3-E179-44BE-8396-093AD4B3F8F5}" srcId="{6F7AF18B-A21C-4264-A51B-B45166F43B51}" destId="{04D1160B-CE30-44D9-813C-9E307B825B1A}" srcOrd="3" destOrd="0" parTransId="{FB306D0E-1E2D-444E-A51E-05F3D2DDE378}" sibTransId="{DF696258-7335-4B50-9C9D-4FC824F7BD0D}"/>
    <dgm:cxn modelId="{489008FE-14FF-456C-BC6A-D014AAD63192}" type="presOf" srcId="{9EDFC490-D25F-477F-AEC0-4C663FD64F3D}" destId="{BD624A58-BC8F-4B67-A2E2-35004B904514}" srcOrd="0" destOrd="0" presId="urn:microsoft.com/office/officeart/2005/8/layout/hProcess9"/>
    <dgm:cxn modelId="{C5BD16FA-BA73-4A31-8B61-5D1D1EEA665A}" type="presParOf" srcId="{E0DF4EC5-B213-4F26-B494-71A607324BC8}" destId="{E88BC12F-7B81-4CD6-9A72-C545DF6FCEB0}" srcOrd="0" destOrd="0" presId="urn:microsoft.com/office/officeart/2005/8/layout/hProcess9"/>
    <dgm:cxn modelId="{24CE7337-0495-4D8D-86C0-F5B9C87C84B3}" type="presParOf" srcId="{E0DF4EC5-B213-4F26-B494-71A607324BC8}" destId="{0BA2AA1D-193E-4825-9E43-D45CDE034891}" srcOrd="1" destOrd="0" presId="urn:microsoft.com/office/officeart/2005/8/layout/hProcess9"/>
    <dgm:cxn modelId="{2A59BE0D-6464-4519-9119-CCFDB2B0088E}" type="presParOf" srcId="{0BA2AA1D-193E-4825-9E43-D45CDE034891}" destId="{57E3970B-8723-46A8-8969-24B630430F95}" srcOrd="0" destOrd="0" presId="urn:microsoft.com/office/officeart/2005/8/layout/hProcess9"/>
    <dgm:cxn modelId="{1864B16C-EC02-42C4-9808-7C6682706201}" type="presParOf" srcId="{0BA2AA1D-193E-4825-9E43-D45CDE034891}" destId="{175A8E23-0E05-4C63-B874-427E6F59F05D}" srcOrd="1" destOrd="0" presId="urn:microsoft.com/office/officeart/2005/8/layout/hProcess9"/>
    <dgm:cxn modelId="{D999CB8F-2D67-49F9-8FAF-F653810255DB}" type="presParOf" srcId="{0BA2AA1D-193E-4825-9E43-D45CDE034891}" destId="{AF7230B1-7BE7-4DAD-A6EA-F43D32C5CDC4}" srcOrd="2" destOrd="0" presId="urn:microsoft.com/office/officeart/2005/8/layout/hProcess9"/>
    <dgm:cxn modelId="{9D6B9509-C87D-41AC-B03C-E74EFEA7FDF4}" type="presParOf" srcId="{0BA2AA1D-193E-4825-9E43-D45CDE034891}" destId="{45FD2687-B0FD-42F2-A3A5-CDC15D94D7B4}" srcOrd="3" destOrd="0" presId="urn:microsoft.com/office/officeart/2005/8/layout/hProcess9"/>
    <dgm:cxn modelId="{5AF8C18F-8129-4810-8991-51ABCAEBCA20}" type="presParOf" srcId="{0BA2AA1D-193E-4825-9E43-D45CDE034891}" destId="{CEB7FD5D-FF7F-4171-8F4B-2ED346B28FD4}" srcOrd="4" destOrd="0" presId="urn:microsoft.com/office/officeart/2005/8/layout/hProcess9"/>
    <dgm:cxn modelId="{1BCCC068-E59F-4CE0-8484-7B7169C4FC5C}" type="presParOf" srcId="{0BA2AA1D-193E-4825-9E43-D45CDE034891}" destId="{B7CA13E5-E93B-444A-9A5E-0D1EFE3F93F3}" srcOrd="5" destOrd="0" presId="urn:microsoft.com/office/officeart/2005/8/layout/hProcess9"/>
    <dgm:cxn modelId="{1D31E8F4-5C80-4D50-AB1C-4BBE10567119}" type="presParOf" srcId="{0BA2AA1D-193E-4825-9E43-D45CDE034891}" destId="{6C7847AA-0B70-4F64-A956-9A5BA163E228}" srcOrd="6" destOrd="0" presId="urn:microsoft.com/office/officeart/2005/8/layout/hProcess9"/>
    <dgm:cxn modelId="{9359658F-CE35-43C0-9A2D-904A3D24B69D}" type="presParOf" srcId="{0BA2AA1D-193E-4825-9E43-D45CDE034891}" destId="{AB4549B1-3ABC-48BC-BB66-57B1A88F2C07}" srcOrd="7" destOrd="0" presId="urn:microsoft.com/office/officeart/2005/8/layout/hProcess9"/>
    <dgm:cxn modelId="{86C25F01-B05C-4414-9195-73C1B081E85A}" type="presParOf" srcId="{0BA2AA1D-193E-4825-9E43-D45CDE034891}" destId="{5D71FA6D-172D-48C6-A99C-5D3FFFF0BA6F}" srcOrd="8" destOrd="0" presId="urn:microsoft.com/office/officeart/2005/8/layout/hProcess9"/>
    <dgm:cxn modelId="{43B3446A-6ABE-4672-8FC0-B0DD3B943397}" type="presParOf" srcId="{0BA2AA1D-193E-4825-9E43-D45CDE034891}" destId="{4284DD3A-4847-43F2-BAED-2903AAAD6F18}" srcOrd="9" destOrd="0" presId="urn:microsoft.com/office/officeart/2005/8/layout/hProcess9"/>
    <dgm:cxn modelId="{99A5AC53-F62E-4F1D-BDAC-AE6A2A423E45}" type="presParOf" srcId="{0BA2AA1D-193E-4825-9E43-D45CDE034891}" destId="{AD0BC755-87DE-41E2-AF06-B5CA40175703}" srcOrd="10" destOrd="0" presId="urn:microsoft.com/office/officeart/2005/8/layout/hProcess9"/>
    <dgm:cxn modelId="{5F42C3DB-5FAD-4B82-8844-23EA9CC8CA50}" type="presParOf" srcId="{0BA2AA1D-193E-4825-9E43-D45CDE034891}" destId="{4DAF7486-846E-4A0C-8F71-45A9755E7D85}" srcOrd="11" destOrd="0" presId="urn:microsoft.com/office/officeart/2005/8/layout/hProcess9"/>
    <dgm:cxn modelId="{7B7AF75A-13D2-491E-89ED-3C74995C517C}" type="presParOf" srcId="{0BA2AA1D-193E-4825-9E43-D45CDE034891}" destId="{BD624A58-BC8F-4B67-A2E2-35004B90451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E4E0A-59FA-4CC3-A0BF-2E3175B0D7A5}" type="doc">
      <dgm:prSet loTypeId="urn:microsoft.com/office/officeart/2005/8/layout/target3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7F9DDED-ED6F-4796-9E52-0BB7D4277739}">
      <dgm:prSet custT="1"/>
      <dgm:spPr/>
      <dgm:t>
        <a:bodyPr/>
        <a:lstStyle/>
        <a:p>
          <a:r>
            <a:rPr lang="en-US" sz="2100" b="0" i="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dirty="0">
            <a:solidFill>
              <a:srgbClr val="132745"/>
            </a:solidFill>
          </a:endParaRPr>
        </a:p>
      </dgm:t>
    </dgm:pt>
    <dgm:pt modelId="{C3F43265-904E-4B1B-8B57-A125BBBA5F93}" type="parTrans" cxnId="{5E218755-1DCA-4053-A666-7242D16C0AA1}">
      <dgm:prSet/>
      <dgm:spPr/>
      <dgm:t>
        <a:bodyPr/>
        <a:lstStyle/>
        <a:p>
          <a:endParaRPr lang="en-IN"/>
        </a:p>
      </dgm:t>
    </dgm:pt>
    <dgm:pt modelId="{73897AEE-8757-4BC3-8123-A13354858270}" type="sibTrans" cxnId="{5E218755-1DCA-4053-A666-7242D16C0AA1}">
      <dgm:prSet/>
      <dgm:spPr/>
      <dgm:t>
        <a:bodyPr/>
        <a:lstStyle/>
        <a:p>
          <a:endParaRPr lang="en-IN"/>
        </a:p>
      </dgm:t>
    </dgm:pt>
    <dgm:pt modelId="{55EDFFC4-79EF-4A15-BB21-6934B90DC65F}" type="pres">
      <dgm:prSet presAssocID="{E0BE4E0A-59FA-4CC3-A0BF-2E3175B0D7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C7CA8C3-4962-4B05-BD45-114F49EFDB17}" type="pres">
      <dgm:prSet presAssocID="{17F9DDED-ED6F-4796-9E52-0BB7D4277739}" presName="circle1" presStyleLbl="node1" presStyleIdx="0" presStyleCnt="1" custLinFactNeighborX="-4482" custLinFactNeighborY="598"/>
      <dgm:spPr/>
    </dgm:pt>
    <dgm:pt modelId="{AC595540-ED76-4065-A230-8B9362736CD0}" type="pres">
      <dgm:prSet presAssocID="{17F9DDED-ED6F-4796-9E52-0BB7D4277739}" presName="space" presStyleCnt="0"/>
      <dgm:spPr/>
    </dgm:pt>
    <dgm:pt modelId="{EB2D013F-65BE-46BF-86B0-983312FBD582}" type="pres">
      <dgm:prSet presAssocID="{17F9DDED-ED6F-4796-9E52-0BB7D4277739}" presName="rect1" presStyleLbl="alignAcc1" presStyleIdx="0" presStyleCnt="1" custScaleX="103140" custScaleY="100000" custLinFactNeighborX="5743" custLinFactNeighborY="-2691"/>
      <dgm:spPr/>
    </dgm:pt>
    <dgm:pt modelId="{50A7A19E-DAD1-4EE6-9CA5-86CDCFDA0F9F}" type="pres">
      <dgm:prSet presAssocID="{17F9DDED-ED6F-4796-9E52-0BB7D427773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7A5B004-C3B3-40D8-9D71-4B5774D9428B}" type="presOf" srcId="{17F9DDED-ED6F-4796-9E52-0BB7D4277739}" destId="{50A7A19E-DAD1-4EE6-9CA5-86CDCFDA0F9F}" srcOrd="1" destOrd="0" presId="urn:microsoft.com/office/officeart/2005/8/layout/target3"/>
    <dgm:cxn modelId="{8D294706-98AE-492E-9AF0-853081F8008A}" type="presOf" srcId="{17F9DDED-ED6F-4796-9E52-0BB7D4277739}" destId="{EB2D013F-65BE-46BF-86B0-983312FBD582}" srcOrd="0" destOrd="0" presId="urn:microsoft.com/office/officeart/2005/8/layout/target3"/>
    <dgm:cxn modelId="{45BD6333-CDBA-4751-BD79-EB9B5A66CC2B}" type="presOf" srcId="{E0BE4E0A-59FA-4CC3-A0BF-2E3175B0D7A5}" destId="{55EDFFC4-79EF-4A15-BB21-6934B90DC65F}" srcOrd="0" destOrd="0" presId="urn:microsoft.com/office/officeart/2005/8/layout/target3"/>
    <dgm:cxn modelId="{5E218755-1DCA-4053-A666-7242D16C0AA1}" srcId="{E0BE4E0A-59FA-4CC3-A0BF-2E3175B0D7A5}" destId="{17F9DDED-ED6F-4796-9E52-0BB7D4277739}" srcOrd="0" destOrd="0" parTransId="{C3F43265-904E-4B1B-8B57-A125BBBA5F93}" sibTransId="{73897AEE-8757-4BC3-8123-A13354858270}"/>
    <dgm:cxn modelId="{BE2533F3-F8AF-4736-A6F8-CC1CDAD6CA16}" type="presParOf" srcId="{55EDFFC4-79EF-4A15-BB21-6934B90DC65F}" destId="{5C7CA8C3-4962-4B05-BD45-114F49EFDB17}" srcOrd="0" destOrd="0" presId="urn:microsoft.com/office/officeart/2005/8/layout/target3"/>
    <dgm:cxn modelId="{65D19248-BF10-4453-BF67-905A239CE0BE}" type="presParOf" srcId="{55EDFFC4-79EF-4A15-BB21-6934B90DC65F}" destId="{AC595540-ED76-4065-A230-8B9362736CD0}" srcOrd="1" destOrd="0" presId="urn:microsoft.com/office/officeart/2005/8/layout/target3"/>
    <dgm:cxn modelId="{FAF703CA-0919-4BDF-9928-C6C85CE1123F}" type="presParOf" srcId="{55EDFFC4-79EF-4A15-BB21-6934B90DC65F}" destId="{EB2D013F-65BE-46BF-86B0-983312FBD582}" srcOrd="2" destOrd="0" presId="urn:microsoft.com/office/officeart/2005/8/layout/target3"/>
    <dgm:cxn modelId="{F2E02F09-1EBE-4F5B-B644-ACEEEED290F7}" type="presParOf" srcId="{55EDFFC4-79EF-4A15-BB21-6934B90DC65F}" destId="{50A7A19E-DAD1-4EE6-9CA5-86CDCFDA0F9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2AE0F2-9118-466C-81DB-51A7199AB2BE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F6DFE652-54EA-44D8-BCD9-6F487AE77A9C}">
      <dgm:prSet/>
      <dgm:spPr/>
      <dgm:t>
        <a:bodyPr/>
        <a:lstStyle/>
        <a:p>
          <a:r>
            <a:rPr lang="en-US"/>
            <a:t>testing ratio(tr) = (number of tests done) / (population)</a:t>
          </a:r>
          <a:endParaRPr lang="en-IN"/>
        </a:p>
      </dgm:t>
    </dgm:pt>
    <dgm:pt modelId="{C3FC418C-52C4-41AB-B0A9-A6B9B49FE7FE}" type="parTrans" cxnId="{123A3A07-F740-4461-8CA5-3FDBBCA0F32D}">
      <dgm:prSet/>
      <dgm:spPr/>
      <dgm:t>
        <a:bodyPr/>
        <a:lstStyle/>
        <a:p>
          <a:endParaRPr lang="en-IN"/>
        </a:p>
      </dgm:t>
    </dgm:pt>
    <dgm:pt modelId="{A8B1C3F2-039E-4F88-A1BD-48C804A66B90}" type="sibTrans" cxnId="{123A3A07-F740-4461-8CA5-3FDBBCA0F32D}">
      <dgm:prSet/>
      <dgm:spPr/>
      <dgm:t>
        <a:bodyPr/>
        <a:lstStyle/>
        <a:p>
          <a:endParaRPr lang="en-IN"/>
        </a:p>
      </dgm:t>
    </dgm:pt>
    <dgm:pt modelId="{10F22539-B155-47F9-9F0B-A76271050869}" type="pres">
      <dgm:prSet presAssocID="{892AE0F2-9118-466C-81DB-51A7199AB2BE}" presName="linear" presStyleCnt="0">
        <dgm:presLayoutVars>
          <dgm:animLvl val="lvl"/>
          <dgm:resizeHandles val="exact"/>
        </dgm:presLayoutVars>
      </dgm:prSet>
      <dgm:spPr/>
    </dgm:pt>
    <dgm:pt modelId="{EAC8859E-5033-430D-A934-2C790D9904D3}" type="pres">
      <dgm:prSet presAssocID="{F6DFE652-54EA-44D8-BCD9-6F487AE77A9C}" presName="parentText" presStyleLbl="node1" presStyleIdx="0" presStyleCnt="1" custScaleX="95767">
        <dgm:presLayoutVars>
          <dgm:chMax val="0"/>
          <dgm:bulletEnabled val="1"/>
        </dgm:presLayoutVars>
      </dgm:prSet>
      <dgm:spPr/>
    </dgm:pt>
  </dgm:ptLst>
  <dgm:cxnLst>
    <dgm:cxn modelId="{123A3A07-F740-4461-8CA5-3FDBBCA0F32D}" srcId="{892AE0F2-9118-466C-81DB-51A7199AB2BE}" destId="{F6DFE652-54EA-44D8-BCD9-6F487AE77A9C}" srcOrd="0" destOrd="0" parTransId="{C3FC418C-52C4-41AB-B0A9-A6B9B49FE7FE}" sibTransId="{A8B1C3F2-039E-4F88-A1BD-48C804A66B90}"/>
    <dgm:cxn modelId="{4BF36B77-32F3-4C5C-960D-49120891D330}" type="presOf" srcId="{F6DFE652-54EA-44D8-BCD9-6F487AE77A9C}" destId="{EAC8859E-5033-430D-A934-2C790D9904D3}" srcOrd="0" destOrd="0" presId="urn:microsoft.com/office/officeart/2005/8/layout/vList2"/>
    <dgm:cxn modelId="{6148BFBF-F091-4C06-A03D-FDC6D42C3B03}" type="presOf" srcId="{892AE0F2-9118-466C-81DB-51A7199AB2BE}" destId="{10F22539-B155-47F9-9F0B-A76271050869}" srcOrd="0" destOrd="0" presId="urn:microsoft.com/office/officeart/2005/8/layout/vList2"/>
    <dgm:cxn modelId="{73AC41EA-679D-4071-9AEE-AAE8DE172A9E}" type="presParOf" srcId="{10F22539-B155-47F9-9F0B-A76271050869}" destId="{EAC8859E-5033-430D-A934-2C790D9904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9D3B55-F9B3-4C26-9D67-3E52E5BB8DDA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7124375-DA2D-4C19-BCE1-43113729FEE4}">
      <dgm:prSet/>
      <dgm:spPr/>
      <dgm:t>
        <a:bodyPr/>
        <a:lstStyle/>
        <a:p>
          <a:r>
            <a:rPr lang="en-US" b="0" i="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dirty="0">
            <a:solidFill>
              <a:srgbClr val="132745"/>
            </a:solidFill>
          </a:endParaRPr>
        </a:p>
      </dgm:t>
    </dgm:pt>
    <dgm:pt modelId="{CAB235E8-4213-4432-92D7-3C7FE31D2C4F}" type="parTrans" cxnId="{A83347A1-19FF-4CE5-ACDD-5B5523C1B773}">
      <dgm:prSet/>
      <dgm:spPr/>
      <dgm:t>
        <a:bodyPr/>
        <a:lstStyle/>
        <a:p>
          <a:endParaRPr lang="en-IN"/>
        </a:p>
      </dgm:t>
    </dgm:pt>
    <dgm:pt modelId="{A16590B3-CF4F-49E6-8586-57AEDF21C96C}" type="sibTrans" cxnId="{A83347A1-19FF-4CE5-ACDD-5B5523C1B773}">
      <dgm:prSet/>
      <dgm:spPr/>
      <dgm:t>
        <a:bodyPr/>
        <a:lstStyle/>
        <a:p>
          <a:endParaRPr lang="en-IN"/>
        </a:p>
      </dgm:t>
    </dgm:pt>
    <dgm:pt modelId="{D647698D-4C23-4106-B823-70D6137A383B}" type="pres">
      <dgm:prSet presAssocID="{E29D3B55-F9B3-4C26-9D67-3E52E5BB8DD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382160D-6211-4717-884A-FB17EE95005B}" type="pres">
      <dgm:prSet presAssocID="{57124375-DA2D-4C19-BCE1-43113729FEE4}" presName="circle1" presStyleLbl="node1" presStyleIdx="0" presStyleCnt="1" custLinFactNeighborX="-15398"/>
      <dgm:spPr/>
    </dgm:pt>
    <dgm:pt modelId="{6A3A1CFF-1BC7-4B15-A1C8-1873E49316E5}" type="pres">
      <dgm:prSet presAssocID="{57124375-DA2D-4C19-BCE1-43113729FEE4}" presName="space" presStyleCnt="0"/>
      <dgm:spPr/>
    </dgm:pt>
    <dgm:pt modelId="{9349C36A-369B-4550-8C13-C4E762BDF54C}" type="pres">
      <dgm:prSet presAssocID="{57124375-DA2D-4C19-BCE1-43113729FEE4}" presName="rect1" presStyleLbl="alignAcc1" presStyleIdx="0" presStyleCnt="1" custScaleX="113243"/>
      <dgm:spPr/>
    </dgm:pt>
    <dgm:pt modelId="{2EB75E2B-D073-413A-ABF8-AB7728ECF0DB}" type="pres">
      <dgm:prSet presAssocID="{57124375-DA2D-4C19-BCE1-43113729FEE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B32AA08-7677-426A-A5ED-D4B3589FA92C}" type="presOf" srcId="{57124375-DA2D-4C19-BCE1-43113729FEE4}" destId="{9349C36A-369B-4550-8C13-C4E762BDF54C}" srcOrd="0" destOrd="0" presId="urn:microsoft.com/office/officeart/2005/8/layout/target3"/>
    <dgm:cxn modelId="{A83347A1-19FF-4CE5-ACDD-5B5523C1B773}" srcId="{E29D3B55-F9B3-4C26-9D67-3E52E5BB8DDA}" destId="{57124375-DA2D-4C19-BCE1-43113729FEE4}" srcOrd="0" destOrd="0" parTransId="{CAB235E8-4213-4432-92D7-3C7FE31D2C4F}" sibTransId="{A16590B3-CF4F-49E6-8586-57AEDF21C96C}"/>
    <dgm:cxn modelId="{BF5D08BA-E84E-40E2-BCB4-B8CE35CCFD7A}" type="presOf" srcId="{E29D3B55-F9B3-4C26-9D67-3E52E5BB8DDA}" destId="{D647698D-4C23-4106-B823-70D6137A383B}" srcOrd="0" destOrd="0" presId="urn:microsoft.com/office/officeart/2005/8/layout/target3"/>
    <dgm:cxn modelId="{5C6F79C9-6BF1-4236-BC6E-410E0CC7B202}" type="presOf" srcId="{57124375-DA2D-4C19-BCE1-43113729FEE4}" destId="{2EB75E2B-D073-413A-ABF8-AB7728ECF0DB}" srcOrd="1" destOrd="0" presId="urn:microsoft.com/office/officeart/2005/8/layout/target3"/>
    <dgm:cxn modelId="{E8612F1C-9F56-4CE8-B809-88C3D8B70BF6}" type="presParOf" srcId="{D647698D-4C23-4106-B823-70D6137A383B}" destId="{1382160D-6211-4717-884A-FB17EE95005B}" srcOrd="0" destOrd="0" presId="urn:microsoft.com/office/officeart/2005/8/layout/target3"/>
    <dgm:cxn modelId="{2FDC3BDB-9D76-4E42-B6A4-FE60DE5BD75A}" type="presParOf" srcId="{D647698D-4C23-4106-B823-70D6137A383B}" destId="{6A3A1CFF-1BC7-4B15-A1C8-1873E49316E5}" srcOrd="1" destOrd="0" presId="urn:microsoft.com/office/officeart/2005/8/layout/target3"/>
    <dgm:cxn modelId="{F0BC7741-35C7-4CAB-A11D-CB20E7D98C49}" type="presParOf" srcId="{D647698D-4C23-4106-B823-70D6137A383B}" destId="{9349C36A-369B-4550-8C13-C4E762BDF54C}" srcOrd="2" destOrd="0" presId="urn:microsoft.com/office/officeart/2005/8/layout/target3"/>
    <dgm:cxn modelId="{09F1D3E6-1B74-4D48-9C6A-0D4BA9F3ADAC}" type="presParOf" srcId="{D647698D-4C23-4106-B823-70D6137A383B}" destId="{2EB75E2B-D073-413A-ABF8-AB7728ECF0D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5158F0-F8EA-4820-A649-A02833592CE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B57F935-3DE0-468E-BFD8-09238F94F40D}">
      <dgm:prSet custT="1"/>
      <dgm:spPr/>
      <dgm:t>
        <a:bodyPr/>
        <a:lstStyle/>
        <a:p>
          <a:r>
            <a:rPr lang="en-US" sz="2400" b="1" dirty="0">
              <a:solidFill>
                <a:srgbClr val="132745"/>
              </a:solidFill>
            </a:rPr>
            <a:t>West Bengal Leads in  Total Vaccinated.              </a:t>
          </a:r>
        </a:p>
      </dgm:t>
    </dgm:pt>
    <dgm:pt modelId="{06EC3CFA-EC0F-4FF4-8425-0BFBC782D87A}" type="parTrans" cxnId="{6BD26E1B-6BBB-406F-9F01-4D071050E97F}">
      <dgm:prSet/>
      <dgm:spPr/>
      <dgm:t>
        <a:bodyPr/>
        <a:lstStyle/>
        <a:p>
          <a:endParaRPr lang="en-IN"/>
        </a:p>
      </dgm:t>
    </dgm:pt>
    <dgm:pt modelId="{D33274C8-3CD6-4829-9FDE-D0C4A48E48CB}" type="sibTrans" cxnId="{6BD26E1B-6BBB-406F-9F01-4D071050E97F}">
      <dgm:prSet/>
      <dgm:spPr/>
      <dgm:t>
        <a:bodyPr/>
        <a:lstStyle/>
        <a:p>
          <a:endParaRPr lang="en-IN"/>
        </a:p>
      </dgm:t>
    </dgm:pt>
    <dgm:pt modelId="{50A84369-C9D6-4AA5-A968-4CA7DE41D53E}" type="pres">
      <dgm:prSet presAssocID="{CE5158F0-F8EA-4820-A649-A02833592C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5F29951-20FF-432B-B6B2-6AF59565CAE2}" type="pres">
      <dgm:prSet presAssocID="{AB57F935-3DE0-468E-BFD8-09238F94F40D}" presName="circle1" presStyleLbl="node1" presStyleIdx="0" presStyleCnt="1"/>
      <dgm:spPr/>
    </dgm:pt>
    <dgm:pt modelId="{E0C6072E-622F-42C4-8B1B-B27F223643EC}" type="pres">
      <dgm:prSet presAssocID="{AB57F935-3DE0-468E-BFD8-09238F94F40D}" presName="space" presStyleCnt="0"/>
      <dgm:spPr/>
    </dgm:pt>
    <dgm:pt modelId="{1D831A70-E060-4C00-BFD8-82A4AB8D8876}" type="pres">
      <dgm:prSet presAssocID="{AB57F935-3DE0-468E-BFD8-09238F94F40D}" presName="rect1" presStyleLbl="alignAcc1" presStyleIdx="0" presStyleCnt="1"/>
      <dgm:spPr/>
    </dgm:pt>
    <dgm:pt modelId="{2B1923C8-C4F5-4447-B772-416A1BF08D4B}" type="pres">
      <dgm:prSet presAssocID="{AB57F935-3DE0-468E-BFD8-09238F94F40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BD26E1B-6BBB-406F-9F01-4D071050E97F}" srcId="{CE5158F0-F8EA-4820-A649-A02833592CE3}" destId="{AB57F935-3DE0-468E-BFD8-09238F94F40D}" srcOrd="0" destOrd="0" parTransId="{06EC3CFA-EC0F-4FF4-8425-0BFBC782D87A}" sibTransId="{D33274C8-3CD6-4829-9FDE-D0C4A48E48CB}"/>
    <dgm:cxn modelId="{EC83A445-F20F-4614-AADD-BF4C68F0E18B}" type="presOf" srcId="{CE5158F0-F8EA-4820-A649-A02833592CE3}" destId="{50A84369-C9D6-4AA5-A968-4CA7DE41D53E}" srcOrd="0" destOrd="0" presId="urn:microsoft.com/office/officeart/2005/8/layout/target3"/>
    <dgm:cxn modelId="{F5713FAE-0537-4A02-AE2E-AA49E248680E}" type="presOf" srcId="{AB57F935-3DE0-468E-BFD8-09238F94F40D}" destId="{2B1923C8-C4F5-4447-B772-416A1BF08D4B}" srcOrd="1" destOrd="0" presId="urn:microsoft.com/office/officeart/2005/8/layout/target3"/>
    <dgm:cxn modelId="{18F1B6BE-8CDD-45F9-8AD0-7A17D3199587}" type="presOf" srcId="{AB57F935-3DE0-468E-BFD8-09238F94F40D}" destId="{1D831A70-E060-4C00-BFD8-82A4AB8D8876}" srcOrd="0" destOrd="0" presId="urn:microsoft.com/office/officeart/2005/8/layout/target3"/>
    <dgm:cxn modelId="{9F10CCF7-2A5E-40EB-8934-D890134C8CC2}" type="presParOf" srcId="{50A84369-C9D6-4AA5-A968-4CA7DE41D53E}" destId="{F5F29951-20FF-432B-B6B2-6AF59565CAE2}" srcOrd="0" destOrd="0" presId="urn:microsoft.com/office/officeart/2005/8/layout/target3"/>
    <dgm:cxn modelId="{91333719-F2EE-415C-A44B-171F7F589435}" type="presParOf" srcId="{50A84369-C9D6-4AA5-A968-4CA7DE41D53E}" destId="{E0C6072E-622F-42C4-8B1B-B27F223643EC}" srcOrd="1" destOrd="0" presId="urn:microsoft.com/office/officeart/2005/8/layout/target3"/>
    <dgm:cxn modelId="{5931F815-BD88-4B13-8EB5-C973EFE3B2A4}" type="presParOf" srcId="{50A84369-C9D6-4AA5-A968-4CA7DE41D53E}" destId="{1D831A70-E060-4C00-BFD8-82A4AB8D8876}" srcOrd="2" destOrd="0" presId="urn:microsoft.com/office/officeart/2005/8/layout/target3"/>
    <dgm:cxn modelId="{E59E537E-F17E-455E-9F2F-72C6C2E6EE06}" type="presParOf" srcId="{50A84369-C9D6-4AA5-A968-4CA7DE41D53E}" destId="{2B1923C8-C4F5-4447-B772-416A1BF08D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0FBFDF-4A73-4A38-A644-73791486C59E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098678C-EE9B-41FA-8DF6-4AF431B91EFE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Kerala Faces Highest Confirmed Delta7 Cases</a:t>
          </a:r>
          <a:endParaRPr lang="en-IN" dirty="0">
            <a:solidFill>
              <a:srgbClr val="132745"/>
            </a:solidFill>
          </a:endParaRPr>
        </a:p>
      </dgm:t>
    </dgm:pt>
    <dgm:pt modelId="{D9422431-FCB3-4E05-9E77-B743DDAE19C5}" type="parTrans" cxnId="{E747C85E-3CEC-49EA-9C18-1E61CDFD81FE}">
      <dgm:prSet/>
      <dgm:spPr/>
      <dgm:t>
        <a:bodyPr/>
        <a:lstStyle/>
        <a:p>
          <a:endParaRPr lang="en-IN"/>
        </a:p>
      </dgm:t>
    </dgm:pt>
    <dgm:pt modelId="{42851CF8-7011-4EFF-8C78-890DE399C6E2}" type="sibTrans" cxnId="{E747C85E-3CEC-49EA-9C18-1E61CDFD81FE}">
      <dgm:prSet/>
      <dgm:spPr/>
      <dgm:t>
        <a:bodyPr/>
        <a:lstStyle/>
        <a:p>
          <a:endParaRPr lang="en-IN"/>
        </a:p>
      </dgm:t>
    </dgm:pt>
    <dgm:pt modelId="{0DEC1E67-F3F3-4503-91DD-46A33FD23BD4}" type="pres">
      <dgm:prSet presAssocID="{5D0FBFDF-4A73-4A38-A644-73791486C59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51724F-580F-4F90-925C-A87B72D1E714}" type="pres">
      <dgm:prSet presAssocID="{5098678C-EE9B-41FA-8DF6-4AF431B91EFE}" presName="circle1" presStyleLbl="node1" presStyleIdx="0" presStyleCnt="1" custLinFactNeighborX="-44810" custLinFactNeighborY="1147"/>
      <dgm:spPr/>
    </dgm:pt>
    <dgm:pt modelId="{31FBF041-238A-4E29-8B0D-EF97F4A8BBD2}" type="pres">
      <dgm:prSet presAssocID="{5098678C-EE9B-41FA-8DF6-4AF431B91EFE}" presName="space" presStyleCnt="0"/>
      <dgm:spPr/>
    </dgm:pt>
    <dgm:pt modelId="{8C458815-EA8F-4108-A2E5-B6C930017F64}" type="pres">
      <dgm:prSet presAssocID="{5098678C-EE9B-41FA-8DF6-4AF431B91EFE}" presName="rect1" presStyleLbl="alignAcc1" presStyleIdx="0" presStyleCnt="1" custScaleX="113832" custLinFactNeighborX="-5677"/>
      <dgm:spPr/>
    </dgm:pt>
    <dgm:pt modelId="{0258018B-942E-4E9D-9009-F53F9DC70C09}" type="pres">
      <dgm:prSet presAssocID="{5098678C-EE9B-41FA-8DF6-4AF431B91EF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747C85E-3CEC-49EA-9C18-1E61CDFD81FE}" srcId="{5D0FBFDF-4A73-4A38-A644-73791486C59E}" destId="{5098678C-EE9B-41FA-8DF6-4AF431B91EFE}" srcOrd="0" destOrd="0" parTransId="{D9422431-FCB3-4E05-9E77-B743DDAE19C5}" sibTransId="{42851CF8-7011-4EFF-8C78-890DE399C6E2}"/>
    <dgm:cxn modelId="{925BEC53-559A-42E3-A835-7A9CD8A40C7F}" type="presOf" srcId="{5098678C-EE9B-41FA-8DF6-4AF431B91EFE}" destId="{8C458815-EA8F-4108-A2E5-B6C930017F64}" srcOrd="0" destOrd="0" presId="urn:microsoft.com/office/officeart/2005/8/layout/target3"/>
    <dgm:cxn modelId="{CF8F028D-C948-48EB-8C8F-A4F5908F3F26}" type="presOf" srcId="{5D0FBFDF-4A73-4A38-A644-73791486C59E}" destId="{0DEC1E67-F3F3-4503-91DD-46A33FD23BD4}" srcOrd="0" destOrd="0" presId="urn:microsoft.com/office/officeart/2005/8/layout/target3"/>
    <dgm:cxn modelId="{15F572A0-C14F-42A3-928C-98FAC9A214AD}" type="presOf" srcId="{5098678C-EE9B-41FA-8DF6-4AF431B91EFE}" destId="{0258018B-942E-4E9D-9009-F53F9DC70C09}" srcOrd="1" destOrd="0" presId="urn:microsoft.com/office/officeart/2005/8/layout/target3"/>
    <dgm:cxn modelId="{DB3B28BA-F438-4F83-8098-5EE1AB9064E3}" type="presParOf" srcId="{0DEC1E67-F3F3-4503-91DD-46A33FD23BD4}" destId="{4F51724F-580F-4F90-925C-A87B72D1E714}" srcOrd="0" destOrd="0" presId="urn:microsoft.com/office/officeart/2005/8/layout/target3"/>
    <dgm:cxn modelId="{C26C35B0-8EF1-4785-AB6A-8C67EFDC524E}" type="presParOf" srcId="{0DEC1E67-F3F3-4503-91DD-46A33FD23BD4}" destId="{31FBF041-238A-4E29-8B0D-EF97F4A8BBD2}" srcOrd="1" destOrd="0" presId="urn:microsoft.com/office/officeart/2005/8/layout/target3"/>
    <dgm:cxn modelId="{A3FF9ECC-A8C0-418E-8FB1-38194480EDD0}" type="presParOf" srcId="{0DEC1E67-F3F3-4503-91DD-46A33FD23BD4}" destId="{8C458815-EA8F-4108-A2E5-B6C930017F64}" srcOrd="2" destOrd="0" presId="urn:microsoft.com/office/officeart/2005/8/layout/target3"/>
    <dgm:cxn modelId="{899ED949-8644-4236-A315-2E8369337C91}" type="presParOf" srcId="{0DEC1E67-F3F3-4503-91DD-46A33FD23BD4}" destId="{0258018B-942E-4E9D-9009-F53F9DC70C0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85134-FFD7-408C-8B00-E51525DBE927}">
      <dsp:nvSpPr>
        <dsp:cNvPr id="0" name=""/>
        <dsp:cNvSpPr/>
      </dsp:nvSpPr>
      <dsp:spPr>
        <a:xfrm>
          <a:off x="0" y="0"/>
          <a:ext cx="909536" cy="90953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41346-C24E-4842-8D52-F00E4856C0E0}">
      <dsp:nvSpPr>
        <dsp:cNvPr id="0" name=""/>
        <dsp:cNvSpPr/>
      </dsp:nvSpPr>
      <dsp:spPr>
        <a:xfrm>
          <a:off x="454768" y="0"/>
          <a:ext cx="3804326" cy="9095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132745"/>
              </a:solidFill>
            </a:rPr>
            <a:t>The highest number of tests were conducted in the month of October.</a:t>
          </a:r>
          <a:endParaRPr lang="en-IN" sz="1900" kern="1200" dirty="0">
            <a:solidFill>
              <a:srgbClr val="132745"/>
            </a:solidFill>
          </a:endParaRPr>
        </a:p>
      </dsp:txBody>
      <dsp:txXfrm>
        <a:off x="454768" y="0"/>
        <a:ext cx="3804326" cy="9095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15B7A-086F-43C2-9A10-092F0232AEE1}">
      <dsp:nvSpPr>
        <dsp:cNvPr id="0" name=""/>
        <dsp:cNvSpPr/>
      </dsp:nvSpPr>
      <dsp:spPr>
        <a:xfrm>
          <a:off x="-301378" y="0"/>
          <a:ext cx="1605065" cy="1605065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B227-F29F-4F2B-82EC-D15E37F1D1A2}">
      <dsp:nvSpPr>
        <dsp:cNvPr id="0" name=""/>
        <dsp:cNvSpPr/>
      </dsp:nvSpPr>
      <dsp:spPr>
        <a:xfrm>
          <a:off x="547244" y="0"/>
          <a:ext cx="4396434" cy="16050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kern="1200" dirty="0"/>
            <a:t>.</a:t>
          </a:r>
          <a:endParaRPr lang="en-IN" sz="1800" kern="1200" dirty="0"/>
        </a:p>
      </dsp:txBody>
      <dsp:txXfrm>
        <a:off x="547244" y="0"/>
        <a:ext cx="4396434" cy="1605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B7734-34E4-4A5E-B82F-8E7A2F9D263B}">
      <dsp:nvSpPr>
        <dsp:cNvPr id="0" name=""/>
        <dsp:cNvSpPr/>
      </dsp:nvSpPr>
      <dsp:spPr>
        <a:xfrm>
          <a:off x="-262647" y="-1799"/>
          <a:ext cx="1215959" cy="121595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24AC6-D77D-40EA-B148-FA1499A6A641}">
      <dsp:nvSpPr>
        <dsp:cNvPr id="0" name=""/>
        <dsp:cNvSpPr/>
      </dsp:nvSpPr>
      <dsp:spPr>
        <a:xfrm>
          <a:off x="373036" y="0"/>
          <a:ext cx="3049620" cy="121595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132745"/>
              </a:solidFill>
            </a:rPr>
            <a:t>Maharashtra Reports the Highest Number of Confirmed COVID-19 Cases</a:t>
          </a:r>
          <a:endParaRPr lang="en-IN" sz="2000" kern="1200" dirty="0">
            <a:solidFill>
              <a:srgbClr val="132745"/>
            </a:solidFill>
          </a:endParaRPr>
        </a:p>
      </dsp:txBody>
      <dsp:txXfrm>
        <a:off x="373036" y="0"/>
        <a:ext cx="3049620" cy="12159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EED66-DEC1-410A-AD00-D8DD284CCB0A}">
      <dsp:nvSpPr>
        <dsp:cNvPr id="0" name=""/>
        <dsp:cNvSpPr/>
      </dsp:nvSpPr>
      <dsp:spPr>
        <a:xfrm>
          <a:off x="0" y="73710"/>
          <a:ext cx="8562975" cy="1346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COVID-19 Pandemic: A global health crisis caused by the novel coronavirus, affecting millions of lives, economies, and healthcare systems worldwide. 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65721" y="139431"/>
        <a:ext cx="8431533" cy="1214862"/>
      </dsp:txXfrm>
    </dsp:sp>
    <dsp:sp modelId="{38DC83E5-76A7-41F1-B234-3B655BED8903}">
      <dsp:nvSpPr>
        <dsp:cNvPr id="0" name=""/>
        <dsp:cNvSpPr/>
      </dsp:nvSpPr>
      <dsp:spPr>
        <a:xfrm>
          <a:off x="0" y="1474735"/>
          <a:ext cx="8562975" cy="1346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</a:t>
          </a:r>
          <a:r>
            <a:rPr lang="en-US" sz="1900" b="1" kern="1200" dirty="0"/>
            <a:t>.</a:t>
          </a:r>
          <a:endParaRPr lang="en-IN" sz="1900" kern="1200" dirty="0"/>
        </a:p>
      </dsp:txBody>
      <dsp:txXfrm>
        <a:off x="65721" y="1540456"/>
        <a:ext cx="8431533" cy="1214862"/>
      </dsp:txXfrm>
    </dsp:sp>
    <dsp:sp modelId="{1BA4D1D5-FA41-4C6A-B24D-377190DF5AFC}">
      <dsp:nvSpPr>
        <dsp:cNvPr id="0" name=""/>
        <dsp:cNvSpPr/>
      </dsp:nvSpPr>
      <dsp:spPr>
        <a:xfrm>
          <a:off x="0" y="2875759"/>
          <a:ext cx="8562975" cy="1346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sz="1900" kern="1200" dirty="0">
            <a:solidFill>
              <a:srgbClr val="132745"/>
            </a:solidFill>
          </a:endParaRPr>
        </a:p>
      </dsp:txBody>
      <dsp:txXfrm>
        <a:off x="65721" y="2941480"/>
        <a:ext cx="8431533" cy="1214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C12F-7B81-4CD6-9A72-C545DF6FCEB0}">
      <dsp:nvSpPr>
        <dsp:cNvPr id="0" name=""/>
        <dsp:cNvSpPr/>
      </dsp:nvSpPr>
      <dsp:spPr>
        <a:xfrm>
          <a:off x="3" y="0"/>
          <a:ext cx="12016894" cy="54478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3970B-8723-46A8-8969-24B630430F95}">
      <dsp:nvSpPr>
        <dsp:cNvPr id="0" name=""/>
        <dsp:cNvSpPr/>
      </dsp:nvSpPr>
      <dsp:spPr>
        <a:xfrm>
          <a:off x="58365" y="1563657"/>
          <a:ext cx="1199968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Extraction: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116943" y="1622235"/>
        <a:ext cx="1082812" cy="2222833"/>
      </dsp:txXfrm>
    </dsp:sp>
    <dsp:sp modelId="{AF7230B1-7BE7-4DAD-A6EA-F43D32C5CDC4}">
      <dsp:nvSpPr>
        <dsp:cNvPr id="0" name=""/>
        <dsp:cNvSpPr/>
      </dsp:nvSpPr>
      <dsp:spPr>
        <a:xfrm>
          <a:off x="1384789" y="1563657"/>
          <a:ext cx="1328434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Cleaning: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kern="1200" dirty="0"/>
            <a:t>.</a:t>
          </a:r>
          <a:endParaRPr lang="en-IN" sz="1500" kern="1200" dirty="0"/>
        </a:p>
      </dsp:txBody>
      <dsp:txXfrm>
        <a:off x="1449638" y="1628506"/>
        <a:ext cx="1198736" cy="2210291"/>
      </dsp:txXfrm>
    </dsp:sp>
    <dsp:sp modelId="{CEB7FD5D-FF7F-4171-8F4B-2ED346B28FD4}">
      <dsp:nvSpPr>
        <dsp:cNvPr id="0" name=""/>
        <dsp:cNvSpPr/>
      </dsp:nvSpPr>
      <dsp:spPr>
        <a:xfrm>
          <a:off x="2863448" y="1553938"/>
          <a:ext cx="1504441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Storage: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 </a:t>
          </a:r>
          <a:r>
            <a:rPr lang="en-US" sz="1450" kern="1200" dirty="0">
              <a:solidFill>
                <a:srgbClr val="132745"/>
              </a:solidFill>
            </a:rPr>
            <a:t>We stored the cleaned data in an SQL database, enabling efficient data retrieval for analysis.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2936889" y="1627379"/>
        <a:ext cx="1357559" cy="2193107"/>
      </dsp:txXfrm>
    </dsp:sp>
    <dsp:sp modelId="{6C7847AA-0B70-4F64-A956-9A5BA163E228}">
      <dsp:nvSpPr>
        <dsp:cNvPr id="0" name=""/>
        <dsp:cNvSpPr/>
      </dsp:nvSpPr>
      <dsp:spPr>
        <a:xfrm>
          <a:off x="4541318" y="1592857"/>
          <a:ext cx="1393952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Visualization: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4609365" y="1660904"/>
        <a:ext cx="1257858" cy="2203895"/>
      </dsp:txXfrm>
    </dsp:sp>
    <dsp:sp modelId="{5D71FA6D-172D-48C6-A99C-5D3FFFF0BA6F}">
      <dsp:nvSpPr>
        <dsp:cNvPr id="0" name=""/>
        <dsp:cNvSpPr/>
      </dsp:nvSpPr>
      <dsp:spPr>
        <a:xfrm>
          <a:off x="6150845" y="1583117"/>
          <a:ext cx="1590402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Insights Generation: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6228482" y="1660754"/>
        <a:ext cx="1435128" cy="2184715"/>
      </dsp:txXfrm>
    </dsp:sp>
    <dsp:sp modelId="{AD0BC755-87DE-41E2-AF06-B5CA40175703}">
      <dsp:nvSpPr>
        <dsp:cNvPr id="0" name=""/>
        <dsp:cNvSpPr/>
      </dsp:nvSpPr>
      <dsp:spPr>
        <a:xfrm>
          <a:off x="7882544" y="1602576"/>
          <a:ext cx="1659591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GitHub Documentation: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7963559" y="1683591"/>
        <a:ext cx="1497561" cy="2177959"/>
      </dsp:txXfrm>
    </dsp:sp>
    <dsp:sp modelId="{BD624A58-BC8F-4B67-A2E2-35004B904514}">
      <dsp:nvSpPr>
        <dsp:cNvPr id="0" name=""/>
        <dsp:cNvSpPr/>
      </dsp:nvSpPr>
      <dsp:spPr>
        <a:xfrm>
          <a:off x="9732110" y="1583117"/>
          <a:ext cx="1996870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1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Presentation Preparation: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9829589" y="1680596"/>
        <a:ext cx="1801912" cy="2145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CA8C3-4962-4B05-BD45-114F49EFDB17}">
      <dsp:nvSpPr>
        <dsp:cNvPr id="0" name=""/>
        <dsp:cNvSpPr/>
      </dsp:nvSpPr>
      <dsp:spPr>
        <a:xfrm>
          <a:off x="-97506" y="9714"/>
          <a:ext cx="1624519" cy="162451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2D013F-65BE-46BF-86B0-983312FBD582}">
      <dsp:nvSpPr>
        <dsp:cNvPr id="0" name=""/>
        <dsp:cNvSpPr/>
      </dsp:nvSpPr>
      <dsp:spPr>
        <a:xfrm>
          <a:off x="738173" y="0"/>
          <a:ext cx="3244665" cy="162451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738173" y="0"/>
        <a:ext cx="3244665" cy="16245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8859E-5033-430D-A934-2C790D9904D3}">
      <dsp:nvSpPr>
        <dsp:cNvPr id="0" name=""/>
        <dsp:cNvSpPr/>
      </dsp:nvSpPr>
      <dsp:spPr>
        <a:xfrm>
          <a:off x="107581" y="4778"/>
          <a:ext cx="4867825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testing ratio(tr) = (number of tests done) / (population)</a:t>
          </a:r>
          <a:endParaRPr lang="en-IN" sz="1500" kern="1200"/>
        </a:p>
      </dsp:txBody>
      <dsp:txXfrm>
        <a:off x="125144" y="22341"/>
        <a:ext cx="4832699" cy="32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2160D-6211-4717-884A-FB17EE95005B}">
      <dsp:nvSpPr>
        <dsp:cNvPr id="0" name=""/>
        <dsp:cNvSpPr/>
      </dsp:nvSpPr>
      <dsp:spPr>
        <a:xfrm>
          <a:off x="-265126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C36A-369B-4550-8C13-C4E762BDF54C}">
      <dsp:nvSpPr>
        <dsp:cNvPr id="0" name=""/>
        <dsp:cNvSpPr/>
      </dsp:nvSpPr>
      <dsp:spPr>
        <a:xfrm>
          <a:off x="359265" y="0"/>
          <a:ext cx="2746622" cy="120032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359265" y="0"/>
        <a:ext cx="2746622" cy="12003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9951-20FF-432B-B6B2-6AF59565CAE2}">
      <dsp:nvSpPr>
        <dsp:cNvPr id="0" name=""/>
        <dsp:cNvSpPr/>
      </dsp:nvSpPr>
      <dsp:spPr>
        <a:xfrm>
          <a:off x="0" y="0"/>
          <a:ext cx="923924" cy="923924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31A70-E060-4C00-BFD8-82A4AB8D8876}">
      <dsp:nvSpPr>
        <dsp:cNvPr id="0" name=""/>
        <dsp:cNvSpPr/>
      </dsp:nvSpPr>
      <dsp:spPr>
        <a:xfrm>
          <a:off x="461962" y="0"/>
          <a:ext cx="3574609" cy="92392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132745"/>
              </a:solidFill>
            </a:rPr>
            <a:t>West Bengal Leads in  Total Vaccinated.              </a:t>
          </a:r>
        </a:p>
      </dsp:txBody>
      <dsp:txXfrm>
        <a:off x="461962" y="0"/>
        <a:ext cx="3574609" cy="923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24F-580F-4F90-925C-A87B72D1E714}">
      <dsp:nvSpPr>
        <dsp:cNvPr id="0" name=""/>
        <dsp:cNvSpPr/>
      </dsp:nvSpPr>
      <dsp:spPr>
        <a:xfrm>
          <a:off x="-415498" y="9531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58815-EA8F-4108-A2E5-B6C930017F64}">
      <dsp:nvSpPr>
        <dsp:cNvPr id="0" name=""/>
        <dsp:cNvSpPr/>
      </dsp:nvSpPr>
      <dsp:spPr>
        <a:xfrm>
          <a:off x="0" y="0"/>
          <a:ext cx="3579816" cy="83099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132745"/>
              </a:solidFill>
            </a:rPr>
            <a:t>Kerala Faces Highest Confirmed Delta7 Cases</a:t>
          </a:r>
          <a:endParaRPr lang="en-IN" sz="2300" kern="1200" dirty="0">
            <a:solidFill>
              <a:srgbClr val="132745"/>
            </a:solidFill>
          </a:endParaRPr>
        </a:p>
      </dsp:txBody>
      <dsp:txXfrm>
        <a:off x="0" y="0"/>
        <a:ext cx="3579816" cy="83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FE6B-391F-4ADA-92BE-675C1D892BB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91D3-613E-4718-9094-6D2405A5D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709A-5F7C-87F2-198F-219BE844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5DC51-1B10-AA52-F723-AF34DAC4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E2F6-2C95-0D0B-D52C-5D2C51D5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FDD0-A864-673D-4A8E-2D7CB14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95C0-E318-F0E8-821B-439D916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820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093C-D4B4-69ED-69E5-BF704A03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FED8-9EAC-C70F-A07B-85D6658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88F8-768B-26D5-A2FC-4D70C93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9A19-4D85-21CB-2E0F-D912F52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A3E0-A0AF-55FB-0DF4-33988F37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9751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D851-A7FE-0D9E-627F-2698AF98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3363-8AF6-0EAE-8D11-12562ACE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93D0-8830-348D-3D04-4BAE41F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531-6643-4603-CB1B-A10544C5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48B3-0E90-DC24-19FA-DAF5E226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01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D65-3C31-C4B4-60E8-763517A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80A4-5D8A-009F-09DC-CD122636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8542-264D-C89B-365A-5B0263D2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623-113A-FFDE-682C-9FFDDB49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5412-79D5-EAC8-0979-8520CA9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987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5130-5B51-64A6-38EC-BED1615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9E7A-A4CC-CE8E-C203-B38F0E82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B5AF-64A2-07DD-71EE-5E636DA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AC76-9C4B-8EBA-96E5-84C2459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4DE4-A09C-5A03-1A4A-D5B59A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39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BBC-73E9-4D70-605C-E3803D7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09E-23B0-8321-812F-3451F459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B52A-3798-B950-D9B5-B0D75CE7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645B-24F4-B56B-3C70-DDED438C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4D0D-4534-99AC-91DB-83A92165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8719-E428-0CE6-1230-0E388CB8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571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176-01C7-86B9-295D-1C12F305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48E2-4A65-A8B4-CB6D-B90F087A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4234-C8D9-0E6A-BF40-62DE8A39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13204-1DE1-8D18-3173-238274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4646-EF50-E510-BBFF-95E4B83BF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F9083-2D6F-2024-FB53-B95C2B46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A7AF-EB18-79D6-97C1-4ED2DD43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8AA0-A275-0885-0548-90ABCC7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4461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F12-5C39-4D52-DD79-7A54D39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F586-96F8-6A93-CBCA-FC98B84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7660-2957-20AA-350A-1457DA53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74F82-9B78-49AD-0D25-93B828D3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512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ED5C2-275C-8F86-F342-CA72DFB6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718B-FCB3-4D5D-8D7C-6A4403A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5F4-7DF3-C910-9F3A-4B03C4B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922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74-360C-5004-5FB4-81AC144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7E4C-3774-4837-02D6-79FA3226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8CCE-3703-3478-67E3-7F4AC306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56AC-369E-8BD8-B1ED-FAAF323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7E90-1FC2-C660-696A-E4260B87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B6D2-3574-CB2E-7E5F-67DCAAA3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022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17AF-51AB-BB40-8877-92A0E3C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8D21-B204-2188-AE23-E8037677A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7068-9ED2-33A6-57E5-DD4A5615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1BC8-C982-41F1-A86A-80F3C336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2467-C26F-9142-5D4E-0EEE3E8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D1C8-517F-3F00-5835-A69B841D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412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6F745-0CBD-E213-3C5B-4A5DF3CC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BA91-69D2-7D69-3281-21C18022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200-19DA-AA62-372E-A1E14F9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31BD-321C-C7CA-CEA3-5BDE1897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2AEF-5545-CABC-0227-C03C5CE0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AF824CE-4D5D-B6FC-59F0-509ECB790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34041"/>
              </p:ext>
            </p:extLst>
          </p:nvPr>
        </p:nvGraphicFramePr>
        <p:xfrm>
          <a:off x="3706657" y="285751"/>
          <a:ext cx="7494743" cy="150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D5CF6A-E691-7AEE-801E-9C3868925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138405"/>
              </p:ext>
            </p:extLst>
          </p:nvPr>
        </p:nvGraphicFramePr>
        <p:xfrm>
          <a:off x="-197303" y="4617069"/>
          <a:ext cx="2011680" cy="224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1A2401-186D-450F-A303-25C28A57F3E8}"/>
              </a:ext>
            </a:extLst>
          </p:cNvPr>
          <p:cNvSpPr txBox="1"/>
          <p:nvPr/>
        </p:nvSpPr>
        <p:spPr>
          <a:xfrm>
            <a:off x="2653833" y="2880152"/>
            <a:ext cx="7319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 ANALYSIS IN INDIA  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pic>
        <p:nvPicPr>
          <p:cNvPr id="2054" name="Picture 6" descr="How to Manage COVID-19 Related Business Risks - Yeo and Yeo">
            <a:extLst>
              <a:ext uri="{FF2B5EF4-FFF2-40B4-BE49-F238E27FC236}">
                <a16:creationId xmlns:a16="http://schemas.microsoft.com/office/drawing/2014/main" id="{1B54A6A4-777B-4274-81A6-2009BB34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13" y="782315"/>
            <a:ext cx="6371772" cy="20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6F2B2-FF38-45DC-83B1-E2E30D5C746C}"/>
              </a:ext>
            </a:extLst>
          </p:cNvPr>
          <p:cNvSpPr txBox="1"/>
          <p:nvPr/>
        </p:nvSpPr>
        <p:spPr>
          <a:xfrm>
            <a:off x="1" y="5380672"/>
            <a:ext cx="314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Presented By</a:t>
            </a:r>
            <a:endParaRPr lang="en-IN" dirty="0">
              <a:latin typeface="Arial Black" panose="020B0A04020102020204" pitchFamily="34" charset="0"/>
            </a:endParaRPr>
          </a:p>
          <a:p>
            <a:pPr lvl="0"/>
            <a:r>
              <a:rPr lang="en-IN" b="1" dirty="0" err="1">
                <a:cs typeface="Arial" panose="020B0604020202020204" pitchFamily="34" charset="0"/>
              </a:rPr>
              <a:t>Akhyata</a:t>
            </a:r>
            <a:r>
              <a:rPr lang="en-IN" b="1" dirty="0">
                <a:cs typeface="Arial" panose="020B0604020202020204" pitchFamily="34" charset="0"/>
              </a:rPr>
              <a:t> </a:t>
            </a:r>
            <a:r>
              <a:rPr lang="en-IN" b="1" dirty="0" err="1">
                <a:cs typeface="Arial" panose="020B0604020202020204" pitchFamily="34" charset="0"/>
              </a:rPr>
              <a:t>Moharana</a:t>
            </a:r>
            <a:endParaRPr lang="en-IN" dirty="0"/>
          </a:p>
          <a:p>
            <a:pPr lvl="0"/>
            <a:r>
              <a:rPr lang="en-IN" b="1" dirty="0">
                <a:cs typeface="Arial" panose="020B0604020202020204" pitchFamily="34" charset="0"/>
              </a:rPr>
              <a:t>Md. Kamran</a:t>
            </a:r>
          </a:p>
          <a:p>
            <a:pPr lvl="0"/>
            <a:r>
              <a:rPr lang="en-IN" b="1" dirty="0">
                <a:cs typeface="Arial" panose="020B0604020202020204" pitchFamily="34" charset="0"/>
              </a:rPr>
              <a:t>Roshni Patidar</a:t>
            </a:r>
            <a:endParaRPr lang="en-IN" b="0" dirty="0">
              <a:cs typeface="Arial" panose="020B0604020202020204" pitchFamily="34" charset="0"/>
            </a:endParaRPr>
          </a:p>
          <a:p>
            <a:pPr lvl="0"/>
            <a:r>
              <a:rPr lang="en-IN" b="1" dirty="0" err="1">
                <a:cs typeface="Arial" panose="020B0604020202020204" pitchFamily="34" charset="0"/>
              </a:rPr>
              <a:t>Sumidha</a:t>
            </a:r>
            <a:r>
              <a:rPr lang="en-IN" b="1" dirty="0">
                <a:cs typeface="Arial" panose="020B0604020202020204" pitchFamily="34" charset="0"/>
              </a:rPr>
              <a:t> Kumari   Prasad</a:t>
            </a:r>
          </a:p>
        </p:txBody>
      </p:sp>
      <p:pic>
        <p:nvPicPr>
          <p:cNvPr id="2060" name="Picture 12" descr="Britain says most children will not be given COVID jabs | Reuters">
            <a:extLst>
              <a:ext uri="{FF2B5EF4-FFF2-40B4-BE49-F238E27FC236}">
                <a16:creationId xmlns:a16="http://schemas.microsoft.com/office/drawing/2014/main" id="{37C85C74-19DF-43EA-8A43-9C7F74B1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9" y="5273667"/>
            <a:ext cx="2612571" cy="15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012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F9A58F0-DF28-02E5-1051-AFA563AAD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485614"/>
              </p:ext>
            </p:extLst>
          </p:nvPr>
        </p:nvGraphicFramePr>
        <p:xfrm>
          <a:off x="4319080" y="2071992"/>
          <a:ext cx="3589507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6F5FAF-DB15-4654-9B54-F61C0F70761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5000"/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BB952-9D11-4EBE-AB97-728306C0DA9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1000"/>
          </a:blip>
          <a:stretch>
            <a:fillRect/>
          </a:stretch>
        </p:blipFill>
        <p:spPr>
          <a:xfrm>
            <a:off x="2278744" y="1654629"/>
            <a:ext cx="7474856" cy="3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947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150" y="285750"/>
            <a:ext cx="7753350" cy="1314450"/>
          </a:xfrm>
        </p:spPr>
        <p:txBody>
          <a:bodyPr anchor="ctr" anchorCtr="0">
            <a:norm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703F99B-1AEB-D37F-6BDC-FBF60FAE2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695811"/>
              </p:ext>
            </p:extLst>
          </p:nvPr>
        </p:nvGraphicFramePr>
        <p:xfrm>
          <a:off x="2319337" y="1600200"/>
          <a:ext cx="8562975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1838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768A4-E7ED-A3A1-3600-12E0004F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10" y="404036"/>
            <a:ext cx="5789579" cy="6757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132745"/>
                </a:solidFill>
                <a:latin typeface="+mn-lt"/>
              </a:rPr>
              <a:t>Key Project Phases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C1F791-1EDF-3D63-7710-D912949AA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916414"/>
              </p:ext>
            </p:extLst>
          </p:nvPr>
        </p:nvGraphicFramePr>
        <p:xfrm>
          <a:off x="175099" y="1079771"/>
          <a:ext cx="12016901" cy="544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4526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B2968-531F-A32F-5866-1AB80D83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65" y="1381125"/>
            <a:ext cx="7151660" cy="48122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975FCC-1987-D34C-EB8C-C8DDDC7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91950" cy="6635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32745"/>
                </a:solidFill>
                <a:latin typeface="+mn-lt"/>
              </a:rPr>
              <a:t>State-wise COVID-19 Vaccination Coverage as a Percentage of Total Population</a:t>
            </a:r>
            <a:endParaRPr lang="en-IN" sz="2800" b="1" dirty="0">
              <a:solidFill>
                <a:srgbClr val="132745"/>
              </a:solidFill>
              <a:latin typeface="+mn-lt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555AD8F-AA28-81FB-2011-055BB099E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848499"/>
              </p:ext>
            </p:extLst>
          </p:nvPr>
        </p:nvGraphicFramePr>
        <p:xfrm>
          <a:off x="409575" y="2840477"/>
          <a:ext cx="3958144" cy="162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16316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402DC-307B-1886-DCCF-4BD3B167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1927412"/>
            <a:ext cx="7384676" cy="323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AB77A-E011-6484-15DE-2457DE356909}"/>
              </a:ext>
            </a:extLst>
          </p:cNvPr>
          <p:cNvSpPr txBox="1"/>
          <p:nvPr/>
        </p:nvSpPr>
        <p:spPr>
          <a:xfrm>
            <a:off x="1806388" y="299198"/>
            <a:ext cx="96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745"/>
                </a:solidFill>
              </a:rPr>
              <a:t>Analyzing COVID-19 Testing Ratios Across Districts of Bihar</a:t>
            </a:r>
            <a:endParaRPr lang="en-IN" sz="2800" b="1" dirty="0">
              <a:solidFill>
                <a:srgbClr val="132745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A813C7-5779-C30C-9694-2E68E12D3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731188"/>
              </p:ext>
            </p:extLst>
          </p:nvPr>
        </p:nvGraphicFramePr>
        <p:xfrm>
          <a:off x="376519" y="1440277"/>
          <a:ext cx="50829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29766C-B5FC-E549-C840-99CAD0FE8FF7}"/>
              </a:ext>
            </a:extLst>
          </p:cNvPr>
          <p:cNvSpPr txBox="1"/>
          <p:nvPr/>
        </p:nvSpPr>
        <p:spPr>
          <a:xfrm>
            <a:off x="376519" y="1944197"/>
            <a:ext cx="285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A: 0.05 ≤ tr ≤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B: 0.1 &lt; tr ≤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C: 0.3 &lt; tr ≤ 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D: 0.5 &lt; tr ≤ 0.75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E: 0.75 &lt; tr ≤ 1.0</a:t>
            </a:r>
          </a:p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9A2E388-11EF-436D-0394-D72DCFD88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364593"/>
              </p:ext>
            </p:extLst>
          </p:nvPr>
        </p:nvGraphicFramePr>
        <p:xfrm>
          <a:off x="470648" y="3965864"/>
          <a:ext cx="302558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765950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9076" y="285750"/>
            <a:ext cx="11811000" cy="600075"/>
          </a:xfrm>
        </p:spPr>
        <p:txBody>
          <a:bodyPr anchor="ctr" anchorCtr="0">
            <a:normAutofit/>
          </a:bodyPr>
          <a:lstStyle/>
          <a:p>
            <a:r>
              <a:rPr lang="en-US" sz="2300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COVID-19 Vaccinated and Confirmed Delta7 Cases Trends Across States</a:t>
            </a:r>
            <a:endParaRPr lang="en-IN" sz="2300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9F4D6D4-4A47-6FE8-24FF-E9A9E4290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032243"/>
              </p:ext>
            </p:extLst>
          </p:nvPr>
        </p:nvGraphicFramePr>
        <p:xfrm>
          <a:off x="438151" y="2667000"/>
          <a:ext cx="4036572" cy="92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68FEBF3-4A4E-402E-5D24-8BF25AE7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523881"/>
              </p:ext>
            </p:extLst>
          </p:nvPr>
        </p:nvGraphicFramePr>
        <p:xfrm>
          <a:off x="914400" y="3953649"/>
          <a:ext cx="3560323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5131651-8E04-CF62-F13E-2AA8891341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0378" y="2009637"/>
            <a:ext cx="6799698" cy="3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17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388" y="365125"/>
            <a:ext cx="4975412" cy="1105087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433056-EE62-56EB-1BD3-85BDB4B11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402747"/>
              </p:ext>
            </p:extLst>
          </p:nvPr>
        </p:nvGraphicFramePr>
        <p:xfrm>
          <a:off x="838200" y="3429000"/>
          <a:ext cx="4259094" cy="90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C82EC6-00C2-F1F6-5CAA-D3565216B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6128" y="2175135"/>
            <a:ext cx="6516446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72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164885"/>
            <a:ext cx="6214353" cy="671209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State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CD3C-6142-6EB2-B762-98C2A429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17" y="797184"/>
            <a:ext cx="4963111" cy="5817625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AD2494E-EDBC-BAAD-5541-1E06075E5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46138"/>
              </p:ext>
            </p:extLst>
          </p:nvPr>
        </p:nvGraphicFramePr>
        <p:xfrm>
          <a:off x="968285" y="2918297"/>
          <a:ext cx="4858583" cy="160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92296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8682" y="274689"/>
            <a:ext cx="10505604" cy="931542"/>
          </a:xfrm>
        </p:spPr>
        <p:txBody>
          <a:bodyPr anchor="ctr" anchorCtr="0">
            <a:normAutofit fontScale="90000"/>
          </a:bodyPr>
          <a:lstStyle/>
          <a:p>
            <a:r>
              <a:rPr lang="en-US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 Total Confirmed Cases by State</a:t>
            </a:r>
            <a:endParaRPr lang="en-IN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7D56D-2C09-7084-07B1-D544032B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09" y="1570188"/>
            <a:ext cx="5044877" cy="414563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AF5B98-3D62-0460-8A37-4222E1C42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210845"/>
              </p:ext>
            </p:extLst>
          </p:nvPr>
        </p:nvGraphicFramePr>
        <p:xfrm>
          <a:off x="1381328" y="2538918"/>
          <a:ext cx="3657600" cy="121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714988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432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Project Overview</vt:lpstr>
      <vt:lpstr>Key Project Phases</vt:lpstr>
      <vt:lpstr>State-wise COVID-19 Vaccination Coverage as a Percentage of Total Population</vt:lpstr>
      <vt:lpstr>PowerPoint Presentation</vt:lpstr>
      <vt:lpstr>Analyzing COVID-19 Vaccinated and Confirmed Delta7 Cases Trends Across States</vt:lpstr>
      <vt:lpstr>Monthly Evolution</vt:lpstr>
      <vt:lpstr>Time series State Data</vt:lpstr>
      <vt:lpstr>COVID-19 Total Confirmed Cases by State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>Sumidha Kumari Prasad</dc:creator>
  <cp:lastModifiedBy>HP</cp:lastModifiedBy>
  <cp:revision>49</cp:revision>
  <dcterms:created xsi:type="dcterms:W3CDTF">2023-09-03T08:25:14Z</dcterms:created>
  <dcterms:modified xsi:type="dcterms:W3CDTF">2023-09-04T12:31:28Z</dcterms:modified>
</cp:coreProperties>
</file>