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ESH KR" userId="0ff800d98cdd451a" providerId="LiveId" clId="{F9AC960D-06EF-4760-AAE6-D1043716D86A}"/>
    <pc:docChg chg="undo custSel addSld delSld modSld">
      <pc:chgData name="AKILESH KR" userId="0ff800d98cdd451a" providerId="LiveId" clId="{F9AC960D-06EF-4760-AAE6-D1043716D86A}" dt="2022-11-25T07:38:59.286" v="275" actId="47"/>
      <pc:docMkLst>
        <pc:docMk/>
      </pc:docMkLst>
      <pc:sldChg chg="addSp delSp modSp mod">
        <pc:chgData name="AKILESH KR" userId="0ff800d98cdd451a" providerId="LiveId" clId="{F9AC960D-06EF-4760-AAE6-D1043716D86A}" dt="2022-11-25T07:38:50.932" v="274" actId="478"/>
        <pc:sldMkLst>
          <pc:docMk/>
          <pc:sldMk cId="2809514354" sldId="256"/>
        </pc:sldMkLst>
        <pc:spChg chg="mod">
          <ac:chgData name="AKILESH KR" userId="0ff800d98cdd451a" providerId="LiveId" clId="{F9AC960D-06EF-4760-AAE6-D1043716D86A}" dt="2022-11-03T02:55:08.614" v="127" actId="255"/>
          <ac:spMkLst>
            <pc:docMk/>
            <pc:sldMk cId="2809514354" sldId="256"/>
            <ac:spMk id="2" creationId="{D22FFB36-D3BF-AAD8-0DCF-00C06E432F3A}"/>
          </ac:spMkLst>
        </pc:spChg>
        <pc:spChg chg="add del mod">
          <ac:chgData name="AKILESH KR" userId="0ff800d98cdd451a" providerId="LiveId" clId="{F9AC960D-06EF-4760-AAE6-D1043716D86A}" dt="2022-11-25T07:38:50.932" v="274" actId="478"/>
          <ac:spMkLst>
            <pc:docMk/>
            <pc:sldMk cId="2809514354" sldId="256"/>
            <ac:spMk id="3" creationId="{AFEDA8BF-C9A3-F83C-5F3B-C18AE00FD9F5}"/>
          </ac:spMkLst>
        </pc:spChg>
      </pc:sldChg>
      <pc:sldChg chg="modSp mod">
        <pc:chgData name="AKILESH KR" userId="0ff800d98cdd451a" providerId="LiveId" clId="{F9AC960D-06EF-4760-AAE6-D1043716D86A}" dt="2022-11-03T02:55:19.260" v="128" actId="2711"/>
        <pc:sldMkLst>
          <pc:docMk/>
          <pc:sldMk cId="883631536" sldId="257"/>
        </pc:sldMkLst>
        <pc:spChg chg="mod">
          <ac:chgData name="AKILESH KR" userId="0ff800d98cdd451a" providerId="LiveId" clId="{F9AC960D-06EF-4760-AAE6-D1043716D86A}" dt="2022-11-03T02:54:57.516" v="126"/>
          <ac:spMkLst>
            <pc:docMk/>
            <pc:sldMk cId="883631536" sldId="257"/>
            <ac:spMk id="2" creationId="{6A39D4AA-2F30-FF8E-3DCB-199996F0E10B}"/>
          </ac:spMkLst>
        </pc:spChg>
        <pc:spChg chg="mod">
          <ac:chgData name="AKILESH KR" userId="0ff800d98cdd451a" providerId="LiveId" clId="{F9AC960D-06EF-4760-AAE6-D1043716D86A}" dt="2022-11-03T02:55:19.260" v="128" actId="2711"/>
          <ac:spMkLst>
            <pc:docMk/>
            <pc:sldMk cId="883631536" sldId="257"/>
            <ac:spMk id="3" creationId="{CB09711F-3694-AE79-79FA-8E26E08C4C6B}"/>
          </ac:spMkLst>
        </pc:spChg>
      </pc:sldChg>
      <pc:sldChg chg="modSp mod">
        <pc:chgData name="AKILESH KR" userId="0ff800d98cdd451a" providerId="LiveId" clId="{F9AC960D-06EF-4760-AAE6-D1043716D86A}" dt="2022-11-03T02:55:57.788" v="131" actId="2711"/>
        <pc:sldMkLst>
          <pc:docMk/>
          <pc:sldMk cId="4252027371" sldId="258"/>
        </pc:sldMkLst>
        <pc:spChg chg="mod">
          <ac:chgData name="AKILESH KR" userId="0ff800d98cdd451a" providerId="LiveId" clId="{F9AC960D-06EF-4760-AAE6-D1043716D86A}" dt="2022-11-03T02:55:41.442" v="130" actId="2711"/>
          <ac:spMkLst>
            <pc:docMk/>
            <pc:sldMk cId="4252027371" sldId="258"/>
            <ac:spMk id="3" creationId="{A948C6B0-8A89-5B9D-6313-117AF441440F}"/>
          </ac:spMkLst>
        </pc:spChg>
        <pc:spChg chg="mod">
          <ac:chgData name="AKILESH KR" userId="0ff800d98cdd451a" providerId="LiveId" clId="{F9AC960D-06EF-4760-AAE6-D1043716D86A}" dt="2022-11-03T02:55:57.788" v="131" actId="2711"/>
          <ac:spMkLst>
            <pc:docMk/>
            <pc:sldMk cId="4252027371" sldId="258"/>
            <ac:spMk id="4" creationId="{C75D50CF-9667-151E-FA21-B3E70EA4A29D}"/>
          </ac:spMkLst>
        </pc:spChg>
      </pc:sldChg>
      <pc:sldChg chg="modSp mod">
        <pc:chgData name="AKILESH KR" userId="0ff800d98cdd451a" providerId="LiveId" clId="{F9AC960D-06EF-4760-AAE6-D1043716D86A}" dt="2022-11-03T02:58:09.582" v="132" actId="255"/>
        <pc:sldMkLst>
          <pc:docMk/>
          <pc:sldMk cId="4277536814" sldId="259"/>
        </pc:sldMkLst>
        <pc:spChg chg="mod">
          <ac:chgData name="AKILESH KR" userId="0ff800d98cdd451a" providerId="LiveId" clId="{F9AC960D-06EF-4760-AAE6-D1043716D86A}" dt="2022-11-03T02:58:09.582" v="132" actId="255"/>
          <ac:spMkLst>
            <pc:docMk/>
            <pc:sldMk cId="4277536814" sldId="259"/>
            <ac:spMk id="5" creationId="{01DF42D9-7A7F-386A-4765-F74A6CEC04C5}"/>
          </ac:spMkLst>
        </pc:spChg>
      </pc:sldChg>
      <pc:sldChg chg="modSp mod">
        <pc:chgData name="AKILESH KR" userId="0ff800d98cdd451a" providerId="LiveId" clId="{F9AC960D-06EF-4760-AAE6-D1043716D86A}" dt="2022-11-03T03:17:56.706" v="135" actId="2711"/>
        <pc:sldMkLst>
          <pc:docMk/>
          <pc:sldMk cId="1342137947" sldId="260"/>
        </pc:sldMkLst>
        <pc:spChg chg="mod">
          <ac:chgData name="AKILESH KR" userId="0ff800d98cdd451a" providerId="LiveId" clId="{F9AC960D-06EF-4760-AAE6-D1043716D86A}" dt="2022-11-03T03:17:56.706" v="135" actId="2711"/>
          <ac:spMkLst>
            <pc:docMk/>
            <pc:sldMk cId="1342137947" sldId="260"/>
            <ac:spMk id="2" creationId="{50DE8501-AC30-7016-6464-1025ED3AAAD7}"/>
          </ac:spMkLst>
        </pc:spChg>
        <pc:picChg chg="mod">
          <ac:chgData name="AKILESH KR" userId="0ff800d98cdd451a" providerId="LiveId" clId="{F9AC960D-06EF-4760-AAE6-D1043716D86A}" dt="2022-11-03T03:17:25.650" v="133" actId="1076"/>
          <ac:picMkLst>
            <pc:docMk/>
            <pc:sldMk cId="1342137947" sldId="260"/>
            <ac:picMk id="4" creationId="{18D32901-9B8F-7F9B-7AD1-61AA2C58E02A}"/>
          </ac:picMkLst>
        </pc:picChg>
      </pc:sldChg>
      <pc:sldChg chg="addSp modSp new mod">
        <pc:chgData name="AKILESH KR" userId="0ff800d98cdd451a" providerId="LiveId" clId="{F9AC960D-06EF-4760-AAE6-D1043716D86A}" dt="2022-11-03T03:36:27.497" v="273" actId="1076"/>
        <pc:sldMkLst>
          <pc:docMk/>
          <pc:sldMk cId="28661779" sldId="261"/>
        </pc:sldMkLst>
        <pc:spChg chg="add mod">
          <ac:chgData name="AKILESH KR" userId="0ff800d98cdd451a" providerId="LiveId" clId="{F9AC960D-06EF-4760-AAE6-D1043716D86A}" dt="2022-11-03T03:35:24.484" v="242" actId="20577"/>
          <ac:spMkLst>
            <pc:docMk/>
            <pc:sldMk cId="28661779" sldId="261"/>
            <ac:spMk id="4" creationId="{60472A65-CC5F-3FB9-37D7-06A566431EF5}"/>
          </ac:spMkLst>
        </pc:spChg>
        <pc:spChg chg="add mod">
          <ac:chgData name="AKILESH KR" userId="0ff800d98cdd451a" providerId="LiveId" clId="{F9AC960D-06EF-4760-AAE6-D1043716D86A}" dt="2022-11-03T03:36:27.497" v="273" actId="1076"/>
          <ac:spMkLst>
            <pc:docMk/>
            <pc:sldMk cId="28661779" sldId="261"/>
            <ac:spMk id="5" creationId="{780CE490-0814-2412-9FE0-D7722C00B381}"/>
          </ac:spMkLst>
        </pc:spChg>
        <pc:spChg chg="add mod">
          <ac:chgData name="AKILESH KR" userId="0ff800d98cdd451a" providerId="LiveId" clId="{F9AC960D-06EF-4760-AAE6-D1043716D86A}" dt="2022-11-03T03:36:09.288" v="268" actId="1076"/>
          <ac:spMkLst>
            <pc:docMk/>
            <pc:sldMk cId="28661779" sldId="261"/>
            <ac:spMk id="6" creationId="{127D9439-165A-54F6-089E-653410963F8A}"/>
          </ac:spMkLst>
        </pc:spChg>
        <pc:picChg chg="add mod">
          <ac:chgData name="AKILESH KR" userId="0ff800d98cdd451a" providerId="LiveId" clId="{F9AC960D-06EF-4760-AAE6-D1043716D86A}" dt="2022-11-03T03:35:42.884" v="245" actId="1076"/>
          <ac:picMkLst>
            <pc:docMk/>
            <pc:sldMk cId="28661779" sldId="261"/>
            <ac:picMk id="3" creationId="{435696AE-E27F-31E5-7672-DF119E0F3FC1}"/>
          </ac:picMkLst>
        </pc:picChg>
      </pc:sldChg>
      <pc:sldChg chg="del">
        <pc:chgData name="AKILESH KR" userId="0ff800d98cdd451a" providerId="LiveId" clId="{F9AC960D-06EF-4760-AAE6-D1043716D86A}" dt="2022-11-25T07:38:59.286" v="275" actId="47"/>
        <pc:sldMkLst>
          <pc:docMk/>
          <pc:sldMk cId="324857635"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0EC2-8CAE-5CB9-34C2-312E29FA8D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5E5E6F-0834-7AC5-9A88-4330ED4B0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57510B-ED63-03CB-D1D4-385939193C46}"/>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5" name="Footer Placeholder 4">
            <a:extLst>
              <a:ext uri="{FF2B5EF4-FFF2-40B4-BE49-F238E27FC236}">
                <a16:creationId xmlns:a16="http://schemas.microsoft.com/office/drawing/2014/main" id="{6B6CDB51-F624-2E75-D880-E03FCC069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DB3BC-59B1-1F86-1A43-E35AE370A80A}"/>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132461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392C-6E12-0E83-9CD0-35DD53E580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86B4C6-CC91-AA44-7114-8EE032A04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43C3C-4200-3335-50FD-77797688E4C2}"/>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5" name="Footer Placeholder 4">
            <a:extLst>
              <a:ext uri="{FF2B5EF4-FFF2-40B4-BE49-F238E27FC236}">
                <a16:creationId xmlns:a16="http://schemas.microsoft.com/office/drawing/2014/main" id="{5AFC4F75-7D4E-3FD1-AE61-89EABFAB1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C02A9-4C4B-D4FE-8DFF-699A280B1AA1}"/>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390297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AEB27-435D-D5E8-8289-8AC7108949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0CFED-0979-1755-0246-8AA096881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DDBD3-F634-95DF-7181-0DFEAFF116F1}"/>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5" name="Footer Placeholder 4">
            <a:extLst>
              <a:ext uri="{FF2B5EF4-FFF2-40B4-BE49-F238E27FC236}">
                <a16:creationId xmlns:a16="http://schemas.microsoft.com/office/drawing/2014/main" id="{87E67654-673A-D02F-1654-13687C84E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9BBB9-16C2-2C52-B9FF-8E90D6809323}"/>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350024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18CB-51BE-1D0F-E4C9-70A0A0BDA9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0CF43F-233B-5754-0703-2B7296C03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AF856-5DCD-2308-FD17-F10245C968AC}"/>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5" name="Footer Placeholder 4">
            <a:extLst>
              <a:ext uri="{FF2B5EF4-FFF2-40B4-BE49-F238E27FC236}">
                <a16:creationId xmlns:a16="http://schemas.microsoft.com/office/drawing/2014/main" id="{7FA91FE2-3ABB-6B45-A9EE-51D8ECD8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D91DC-47DC-B410-5CC8-246839C848FC}"/>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201676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6A04-8EEE-ADB0-6E03-BF47C09E6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FEF76D-9E63-C87F-120F-BCE747888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545B1-D3AE-927B-6F2C-989B44187DAB}"/>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5" name="Footer Placeholder 4">
            <a:extLst>
              <a:ext uri="{FF2B5EF4-FFF2-40B4-BE49-F238E27FC236}">
                <a16:creationId xmlns:a16="http://schemas.microsoft.com/office/drawing/2014/main" id="{1CAE0A57-15DE-B672-A557-46CEB4E06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DEE57F-6DB4-1CD7-2F02-42FAC7F927C4}"/>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344426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7124-E4F6-8E31-1D3D-1BD833B798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3C4B6D-4BB4-7380-4CA5-E5C69245CE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868B40-EE81-9150-7EA9-D2F41B67F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0C5B80-9FD5-76CE-5CEB-1BD3D68320A6}"/>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6" name="Footer Placeholder 5">
            <a:extLst>
              <a:ext uri="{FF2B5EF4-FFF2-40B4-BE49-F238E27FC236}">
                <a16:creationId xmlns:a16="http://schemas.microsoft.com/office/drawing/2014/main" id="{7AA7520A-2DF7-6F0D-96EA-AC8B7DEC7E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80A51-FE40-B756-0F31-0F9835012B88}"/>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155822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A157E-6EBB-D2F1-A20C-4484F19185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01D0A-F2DD-F623-CA91-4FAB63A81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68029-D248-5A43-D8D6-141B0819E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A72B43-AA20-2275-AF01-EAF397B81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43261-3633-90A2-AD72-4AD5417BF4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8D9A70-3E1E-0294-66A4-387F29CFA34C}"/>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8" name="Footer Placeholder 7">
            <a:extLst>
              <a:ext uri="{FF2B5EF4-FFF2-40B4-BE49-F238E27FC236}">
                <a16:creationId xmlns:a16="http://schemas.microsoft.com/office/drawing/2014/main" id="{7899231D-6E3C-9893-2911-2F6198FA15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3E866-281E-8E19-29F4-092B885A2E19}"/>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304019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0A78-E57F-897A-4C78-B4F7C61026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DB5F76-F8C2-E390-C766-B16CDE158749}"/>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4" name="Footer Placeholder 3">
            <a:extLst>
              <a:ext uri="{FF2B5EF4-FFF2-40B4-BE49-F238E27FC236}">
                <a16:creationId xmlns:a16="http://schemas.microsoft.com/office/drawing/2014/main" id="{653BB874-117F-F07F-01F5-9FB779E5C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70108-4660-7EC8-F36A-AB34087767E0}"/>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416001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9D934-D368-9731-CE6F-887B227A60AE}"/>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3" name="Footer Placeholder 2">
            <a:extLst>
              <a:ext uri="{FF2B5EF4-FFF2-40B4-BE49-F238E27FC236}">
                <a16:creationId xmlns:a16="http://schemas.microsoft.com/office/drawing/2014/main" id="{01F81799-8535-0CC9-B7C1-F65FFFE61A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AEC200-CEFA-A3FC-71C7-7CC29FD54B06}"/>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282371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82CE-392B-6EF0-4603-AB0FDFA22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AA902C-802D-AEBE-A51B-0E052A6FB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572DB6-CAB2-1095-1FDF-B537B6BBD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F7965-0EE5-A24A-DFBA-40A1B6FF02FD}"/>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6" name="Footer Placeholder 5">
            <a:extLst>
              <a:ext uri="{FF2B5EF4-FFF2-40B4-BE49-F238E27FC236}">
                <a16:creationId xmlns:a16="http://schemas.microsoft.com/office/drawing/2014/main" id="{6135A90A-E56A-3CDB-D430-FE17C046EC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092707-4CC2-EF1C-590E-E696B75F844D}"/>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401701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58A0-984C-F69C-A7FE-8B49F19FC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72B71F-06CE-83F8-CE93-FA201AF55B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356908-E367-E259-3F53-C774A1CF5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55E5D-244D-3601-2E9E-CAAE1F2E9203}"/>
              </a:ext>
            </a:extLst>
          </p:cNvPr>
          <p:cNvSpPr>
            <a:spLocks noGrp="1"/>
          </p:cNvSpPr>
          <p:nvPr>
            <p:ph type="dt" sz="half" idx="10"/>
          </p:nvPr>
        </p:nvSpPr>
        <p:spPr/>
        <p:txBody>
          <a:bodyPr/>
          <a:lstStyle/>
          <a:p>
            <a:fld id="{7848A13F-85B4-4140-B41A-69670C628811}" type="datetimeFigureOut">
              <a:rPr lang="en-IN" smtClean="0"/>
              <a:t>25-11-2022</a:t>
            </a:fld>
            <a:endParaRPr lang="en-IN"/>
          </a:p>
        </p:txBody>
      </p:sp>
      <p:sp>
        <p:nvSpPr>
          <p:cNvPr id="6" name="Footer Placeholder 5">
            <a:extLst>
              <a:ext uri="{FF2B5EF4-FFF2-40B4-BE49-F238E27FC236}">
                <a16:creationId xmlns:a16="http://schemas.microsoft.com/office/drawing/2014/main" id="{96A9638E-18A2-5DB9-5703-91EC61EDB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ABB2C1-BEFB-7C5E-F0BD-95610B589034}"/>
              </a:ext>
            </a:extLst>
          </p:cNvPr>
          <p:cNvSpPr>
            <a:spLocks noGrp="1"/>
          </p:cNvSpPr>
          <p:nvPr>
            <p:ph type="sldNum" sz="quarter" idx="12"/>
          </p:nvPr>
        </p:nvSpPr>
        <p:spPr/>
        <p:txBody>
          <a:bodyPr/>
          <a:lstStyle/>
          <a:p>
            <a:fld id="{42137F97-D38C-46ED-A6C0-B0AFDC68DB43}" type="slidenum">
              <a:rPr lang="en-IN" smtClean="0"/>
              <a:t>‹#›</a:t>
            </a:fld>
            <a:endParaRPr lang="en-IN"/>
          </a:p>
        </p:txBody>
      </p:sp>
    </p:spTree>
    <p:extLst>
      <p:ext uri="{BB962C8B-B14F-4D97-AF65-F5344CB8AC3E}">
        <p14:creationId xmlns:p14="http://schemas.microsoft.com/office/powerpoint/2010/main" val="187073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24657-8B7F-9C4B-F859-208613125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FA1E37-902C-F0F0-9FC1-BE6E61F9F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002C3-DE63-A6EA-54C3-235249217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8A13F-85B4-4140-B41A-69670C628811}" type="datetimeFigureOut">
              <a:rPr lang="en-IN" smtClean="0"/>
              <a:t>25-11-2022</a:t>
            </a:fld>
            <a:endParaRPr lang="en-IN"/>
          </a:p>
        </p:txBody>
      </p:sp>
      <p:sp>
        <p:nvSpPr>
          <p:cNvPr id="5" name="Footer Placeholder 4">
            <a:extLst>
              <a:ext uri="{FF2B5EF4-FFF2-40B4-BE49-F238E27FC236}">
                <a16:creationId xmlns:a16="http://schemas.microsoft.com/office/drawing/2014/main" id="{3B431B28-F60C-39DF-2625-55333DFA2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BAE04D-43BE-010C-A9FD-0D162B4E6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37F97-D38C-46ED-A6C0-B0AFDC68DB43}" type="slidenum">
              <a:rPr lang="en-IN" smtClean="0"/>
              <a:t>‹#›</a:t>
            </a:fld>
            <a:endParaRPr lang="en-IN"/>
          </a:p>
        </p:txBody>
      </p:sp>
    </p:spTree>
    <p:extLst>
      <p:ext uri="{BB962C8B-B14F-4D97-AF65-F5344CB8AC3E}">
        <p14:creationId xmlns:p14="http://schemas.microsoft.com/office/powerpoint/2010/main" val="167541783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FB36-D3BF-AAD8-0DCF-00C06E432F3A}"/>
              </a:ext>
            </a:extLst>
          </p:cNvPr>
          <p:cNvSpPr>
            <a:spLocks noGrp="1"/>
          </p:cNvSpPr>
          <p:nvPr>
            <p:ph type="ctrTitle"/>
          </p:nvPr>
        </p:nvSpPr>
        <p:spPr>
          <a:xfrm>
            <a:off x="269506" y="2976731"/>
            <a:ext cx="6506677" cy="1591961"/>
          </a:xfrm>
        </p:spPr>
        <p:txBody>
          <a:bodyPr>
            <a:normAutofit/>
          </a:bodyPr>
          <a:lstStyle/>
          <a:p>
            <a:r>
              <a:rPr lang="en-IN" sz="3200" dirty="0">
                <a:latin typeface="Times New Roman" panose="02020603050405020304" pitchFamily="18" charset="0"/>
                <a:cs typeface="Times New Roman" panose="02020603050405020304" pitchFamily="18" charset="0"/>
              </a:rPr>
              <a:t>Sentiment Analysis with Stress Detection Using Audio Samples</a:t>
            </a:r>
          </a:p>
        </p:txBody>
      </p:sp>
      <p:pic>
        <p:nvPicPr>
          <p:cNvPr id="5" name="Picture 4">
            <a:extLst>
              <a:ext uri="{FF2B5EF4-FFF2-40B4-BE49-F238E27FC236}">
                <a16:creationId xmlns:a16="http://schemas.microsoft.com/office/drawing/2014/main" id="{0337458D-B17F-5A12-1D52-191369F65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938" y="1971675"/>
            <a:ext cx="4267200" cy="2914650"/>
          </a:xfrm>
          <a:prstGeom prst="rect">
            <a:avLst/>
          </a:prstGeom>
        </p:spPr>
      </p:pic>
    </p:spTree>
    <p:extLst>
      <p:ext uri="{BB962C8B-B14F-4D97-AF65-F5344CB8AC3E}">
        <p14:creationId xmlns:p14="http://schemas.microsoft.com/office/powerpoint/2010/main" val="280951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D4AA-2F30-FF8E-3DCB-199996F0E10B}"/>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CB09711F-3694-AE79-79FA-8E26E08C4C6B}"/>
              </a:ext>
            </a:extLst>
          </p:cNvPr>
          <p:cNvSpPr txBox="1"/>
          <p:nvPr/>
        </p:nvSpPr>
        <p:spPr>
          <a:xfrm>
            <a:off x="1657953" y="2065867"/>
            <a:ext cx="7505298" cy="1477328"/>
          </a:xfrm>
          <a:prstGeom prst="rect">
            <a:avLst/>
          </a:prstGeom>
          <a:noFill/>
        </p:spPr>
        <p:txBody>
          <a:bodyPr wrap="square" rtlCol="0">
            <a:spAutoFit/>
          </a:bodyPr>
          <a:lstStyle/>
          <a:p>
            <a:r>
              <a:rPr lang="en-IN" sz="1800" dirty="0">
                <a:effectLst/>
                <a:latin typeface="Times New Roman" panose="02020603050405020304" pitchFamily="18" charset="0"/>
                <a:ea typeface="SimSun" panose="02010600030101010101" pitchFamily="2" charset="-122"/>
                <a:cs typeface="Times New Roman" panose="02020603050405020304" pitchFamily="18" charset="0"/>
              </a:rPr>
              <a:t>Voice stress analysis (VSA) is collectively a pseudo-scientific technology that aims to infer deception from stress measured in the voice. </a:t>
            </a:r>
          </a:p>
          <a:p>
            <a:endParaRPr lang="en-IN" dirty="0">
              <a:latin typeface="Times New Roman" panose="02020603050405020304" pitchFamily="18"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effectLst/>
                <a:latin typeface="Calibri" panose="020F0502020204030204" pitchFamily="34" charset="0"/>
                <a:ea typeface="SimSun" panose="02010600030101010101" pitchFamily="2" charset="-122"/>
                <a:cs typeface="Calibri" panose="020F0502020204030204" pitchFamily="34"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Oval 3">
            <a:extLst>
              <a:ext uri="{FF2B5EF4-FFF2-40B4-BE49-F238E27FC236}">
                <a16:creationId xmlns:a16="http://schemas.microsoft.com/office/drawing/2014/main" id="{8B29E935-5C48-AA3F-9FEC-4AC9C33259CE}"/>
              </a:ext>
            </a:extLst>
          </p:cNvPr>
          <p:cNvSpPr/>
          <p:nvPr/>
        </p:nvSpPr>
        <p:spPr>
          <a:xfrm>
            <a:off x="5236143" y="3543195"/>
            <a:ext cx="4129238" cy="24448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4EFE104-CC34-4838-3369-C68D7AF7A621}"/>
              </a:ext>
            </a:extLst>
          </p:cNvPr>
          <p:cNvSpPr txBox="1"/>
          <p:nvPr/>
        </p:nvSpPr>
        <p:spPr>
          <a:xfrm>
            <a:off x="6506677" y="4599352"/>
            <a:ext cx="2425567"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CONV1D</a:t>
            </a:r>
            <a:r>
              <a:rPr lang="en-IN" dirty="0"/>
              <a:t>V</a:t>
            </a:r>
          </a:p>
        </p:txBody>
      </p:sp>
    </p:spTree>
    <p:extLst>
      <p:ext uri="{BB962C8B-B14F-4D97-AF65-F5344CB8AC3E}">
        <p14:creationId xmlns:p14="http://schemas.microsoft.com/office/powerpoint/2010/main" val="88363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C070-5ED4-E3B0-AB25-507AD4D6F580}"/>
              </a:ext>
            </a:extLst>
          </p:cNvPr>
          <p:cNvSpPr>
            <a:spLocks noGrp="1"/>
          </p:cNvSpPr>
          <p:nvPr>
            <p:ph type="title"/>
          </p:nvPr>
        </p:nvSpPr>
        <p:spPr>
          <a:xfrm>
            <a:off x="838200" y="365125"/>
            <a:ext cx="4157312" cy="1325563"/>
          </a:xfrm>
        </p:spPr>
        <p:txBody>
          <a:bodyPr>
            <a:normAutofit/>
          </a:bodyPr>
          <a:lstStyle/>
          <a:p>
            <a:r>
              <a:rPr lang="en-IN" sz="3200" dirty="0">
                <a:latin typeface="Times New Roman" panose="02020603050405020304" pitchFamily="18" charset="0"/>
                <a:cs typeface="Times New Roman" panose="02020603050405020304" pitchFamily="18" charset="0"/>
              </a:rPr>
              <a:t>Packages to be Used</a:t>
            </a:r>
          </a:p>
        </p:txBody>
      </p:sp>
      <p:sp>
        <p:nvSpPr>
          <p:cNvPr id="3" name="TextBox 2">
            <a:extLst>
              <a:ext uri="{FF2B5EF4-FFF2-40B4-BE49-F238E27FC236}">
                <a16:creationId xmlns:a16="http://schemas.microsoft.com/office/drawing/2014/main" id="{A948C6B0-8A89-5B9D-6313-117AF441440F}"/>
              </a:ext>
            </a:extLst>
          </p:cNvPr>
          <p:cNvSpPr txBox="1"/>
          <p:nvPr/>
        </p:nvSpPr>
        <p:spPr>
          <a:xfrm>
            <a:off x="3195587" y="2454442"/>
            <a:ext cx="6651057" cy="2031325"/>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Scikit-Learn</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Librosa</a:t>
            </a:r>
            <a:r>
              <a:rPr lang="en-IN" dirty="0">
                <a:latin typeface="Times New Roman" panose="02020603050405020304" pitchFamily="18" charset="0"/>
                <a:cs typeface="Times New Roman" panose="02020603050405020304" pitchFamily="18" charset="0"/>
              </a:rPr>
              <a:t>(audio library)</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Keras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Ploty,matplotlib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Pandas,numpy</a:t>
            </a:r>
            <a:r>
              <a:rPr lang="en-IN" dirty="0">
                <a:latin typeface="Times New Roman" panose="02020603050405020304" pitchFamily="18" charset="0"/>
                <a:cs typeface="Times New Roman" panose="02020603050405020304" pitchFamily="18" charset="0"/>
              </a:rPr>
              <a:t>,</a:t>
            </a:r>
          </a:p>
          <a:p>
            <a:endParaRPr lang="en-IN" dirty="0"/>
          </a:p>
        </p:txBody>
      </p:sp>
      <p:sp>
        <p:nvSpPr>
          <p:cNvPr id="4" name="TextBox 3">
            <a:extLst>
              <a:ext uri="{FF2B5EF4-FFF2-40B4-BE49-F238E27FC236}">
                <a16:creationId xmlns:a16="http://schemas.microsoft.com/office/drawing/2014/main" id="{C75D50CF-9667-151E-FA21-B3E70EA4A29D}"/>
              </a:ext>
            </a:extLst>
          </p:cNvPr>
          <p:cNvSpPr txBox="1"/>
          <p:nvPr/>
        </p:nvSpPr>
        <p:spPr>
          <a:xfrm>
            <a:off x="3118585" y="4706754"/>
            <a:ext cx="415731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Evaluation Metrics : Recall , Precision , </a:t>
            </a:r>
            <a:r>
              <a:rPr lang="en-IN" dirty="0" err="1">
                <a:latin typeface="Times New Roman" panose="02020603050405020304" pitchFamily="18" charset="0"/>
                <a:cs typeface="Times New Roman" panose="02020603050405020304" pitchFamily="18" charset="0"/>
              </a:rPr>
              <a:t>Fscore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02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EC0B-38B8-7DD2-A0B8-91507528B244}"/>
              </a:ext>
            </a:extLst>
          </p:cNvPr>
          <p:cNvSpPr>
            <a:spLocks noGrp="1"/>
          </p:cNvSpPr>
          <p:nvPr>
            <p:ph type="title"/>
          </p:nvPr>
        </p:nvSpPr>
        <p:spPr>
          <a:xfrm>
            <a:off x="838200" y="394001"/>
            <a:ext cx="2328512" cy="1325563"/>
          </a:xfrm>
        </p:spPr>
        <p:txBody>
          <a:bodyPr>
            <a:normAutofit/>
          </a:bodyPr>
          <a:lstStyle/>
          <a:p>
            <a:r>
              <a:rPr lang="en-IN" sz="3200"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01DF42D9-7A7F-386A-4765-F74A6CEC04C5}"/>
              </a:ext>
            </a:extLst>
          </p:cNvPr>
          <p:cNvSpPr txBox="1"/>
          <p:nvPr/>
        </p:nvSpPr>
        <p:spPr>
          <a:xfrm>
            <a:off x="2444816" y="1876926"/>
            <a:ext cx="6352674" cy="4524315"/>
          </a:xfrm>
          <a:prstGeom prst="rect">
            <a:avLst/>
          </a:prstGeom>
          <a:noFill/>
        </p:spPr>
        <p:txBody>
          <a:bodyPr wrap="square" rtlCol="0">
            <a:spAutoFit/>
          </a:bodyPr>
          <a:lstStyle/>
          <a:p>
            <a:r>
              <a:rPr lang="en-IN" dirty="0">
                <a:effectLst/>
                <a:latin typeface="Times New Roman" panose="02020603050405020304" pitchFamily="18" charset="0"/>
                <a:ea typeface="Segoe UI" panose="020B0502040204020203" pitchFamily="34" charset="0"/>
                <a:cs typeface="Times New Roman" panose="02020603050405020304" pitchFamily="18" charset="0"/>
              </a:rPr>
              <a:t>This </a:t>
            </a:r>
            <a:r>
              <a:rPr lang="en-US" dirty="0">
                <a:effectLst/>
                <a:latin typeface="Times New Roman" panose="02020603050405020304" pitchFamily="18" charset="0"/>
                <a:ea typeface="Segoe UI" panose="020B0502040204020203" pitchFamily="34" charset="0"/>
                <a:cs typeface="Times New Roman" panose="02020603050405020304" pitchFamily="18" charset="0"/>
              </a:rPr>
              <a:t>technology aims to differentiate between stressed and non-stressed outputs in response to stimuli (e.g., questions posed), with high stress seen as an indication of deception. In this work, we propose a deep learning-based psychological stress detection model using speech signals. With increasing demands for communication between humans and intelligent systems, automatic stress detection is becoming an interesting research topic. Stress can be reliably detected by measuring the level of specific hormones (e.g., cortisol), but this is not a convenient method for the detection of stress in human- machine interactions. The proposed algorithm first extracts Mel- filter bank coefficients using pre-processed speech data and then predicts the status of stress output using a binary decision criterion (i.e., stressed or unstressed) using CNN (Convolutional Neural Network) and dense fully connected layer networks.</a:t>
            </a:r>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27753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5696AE-E27F-31E5-7672-DF119E0F3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0" y="1366766"/>
            <a:ext cx="7586311" cy="5173615"/>
          </a:xfrm>
          <a:prstGeom prst="rect">
            <a:avLst/>
          </a:prstGeom>
        </p:spPr>
      </p:pic>
      <p:sp>
        <p:nvSpPr>
          <p:cNvPr id="4" name="TextBox 3">
            <a:extLst>
              <a:ext uri="{FF2B5EF4-FFF2-40B4-BE49-F238E27FC236}">
                <a16:creationId xmlns:a16="http://schemas.microsoft.com/office/drawing/2014/main" id="{60472A65-CC5F-3FB9-37D7-06A566431EF5}"/>
              </a:ext>
            </a:extLst>
          </p:cNvPr>
          <p:cNvSpPr txBox="1"/>
          <p:nvPr/>
        </p:nvSpPr>
        <p:spPr>
          <a:xfrm>
            <a:off x="1126156" y="577515"/>
            <a:ext cx="472600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Spectrogram Random Example</a:t>
            </a:r>
          </a:p>
          <a:p>
            <a:r>
              <a:rPr lang="en-IN" dirty="0">
                <a:latin typeface="Times New Roman" panose="02020603050405020304" pitchFamily="18" charset="0"/>
                <a:cs typeface="Times New Roman" panose="02020603050405020304" pitchFamily="18" charset="0"/>
              </a:rPr>
              <a:t> </a:t>
            </a:r>
          </a:p>
        </p:txBody>
      </p:sp>
      <p:sp>
        <p:nvSpPr>
          <p:cNvPr id="5" name="Oval 4">
            <a:extLst>
              <a:ext uri="{FF2B5EF4-FFF2-40B4-BE49-F238E27FC236}">
                <a16:creationId xmlns:a16="http://schemas.microsoft.com/office/drawing/2014/main" id="{780CE490-0814-2412-9FE0-D7722C00B381}"/>
              </a:ext>
            </a:extLst>
          </p:cNvPr>
          <p:cNvSpPr/>
          <p:nvPr/>
        </p:nvSpPr>
        <p:spPr>
          <a:xfrm>
            <a:off x="9336506" y="2021305"/>
            <a:ext cx="2319688" cy="24351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127D9439-165A-54F6-089E-653410963F8A}"/>
              </a:ext>
            </a:extLst>
          </p:cNvPr>
          <p:cNvSpPr txBox="1"/>
          <p:nvPr/>
        </p:nvSpPr>
        <p:spPr>
          <a:xfrm>
            <a:off x="9865894" y="2790606"/>
            <a:ext cx="1530417" cy="646331"/>
          </a:xfrm>
          <a:prstGeom prst="rect">
            <a:avLst/>
          </a:prstGeom>
          <a:noFill/>
        </p:spPr>
        <p:txBody>
          <a:bodyPr wrap="square" rtlCol="0">
            <a:spAutoFit/>
          </a:bodyPr>
          <a:lstStyle/>
          <a:p>
            <a:r>
              <a:rPr lang="en-IN" dirty="0"/>
              <a:t>Time  vs Frequency</a:t>
            </a:r>
          </a:p>
        </p:txBody>
      </p:sp>
    </p:spTree>
    <p:extLst>
      <p:ext uri="{BB962C8B-B14F-4D97-AF65-F5344CB8AC3E}">
        <p14:creationId xmlns:p14="http://schemas.microsoft.com/office/powerpoint/2010/main" val="2866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8501-AC30-7016-6464-1025ED3AAAD7}"/>
              </a:ext>
            </a:extLst>
          </p:cNvPr>
          <p:cNvSpPr>
            <a:spLocks noGrp="1"/>
          </p:cNvSpPr>
          <p:nvPr>
            <p:ph type="title"/>
          </p:nvPr>
        </p:nvSpPr>
        <p:spPr>
          <a:xfrm>
            <a:off x="137162" y="1"/>
            <a:ext cx="3222055" cy="1337912"/>
          </a:xfrm>
        </p:spPr>
        <p:txBody>
          <a:bodyPr>
            <a:normAutofit/>
          </a:bodyPr>
          <a:lstStyle/>
          <a:p>
            <a:r>
              <a:rPr lang="en-IN" sz="3200" dirty="0">
                <a:latin typeface="Times New Roman" panose="02020603050405020304" pitchFamily="18" charset="0"/>
                <a:cs typeface="Times New Roman" panose="02020603050405020304" pitchFamily="18" charset="0"/>
              </a:rPr>
              <a:t>Flow  Diagram</a:t>
            </a:r>
          </a:p>
        </p:txBody>
      </p:sp>
      <p:pic>
        <p:nvPicPr>
          <p:cNvPr id="4" name="Picture 3">
            <a:extLst>
              <a:ext uri="{FF2B5EF4-FFF2-40B4-BE49-F238E27FC236}">
                <a16:creationId xmlns:a16="http://schemas.microsoft.com/office/drawing/2014/main" id="{18D32901-9B8F-7F9B-7AD1-61AA2C58E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464" y="173254"/>
            <a:ext cx="6593304" cy="6511492"/>
          </a:xfrm>
          <a:prstGeom prst="rect">
            <a:avLst/>
          </a:prstGeom>
        </p:spPr>
      </p:pic>
    </p:spTree>
    <p:extLst>
      <p:ext uri="{BB962C8B-B14F-4D97-AF65-F5344CB8AC3E}">
        <p14:creationId xmlns:p14="http://schemas.microsoft.com/office/powerpoint/2010/main" val="134213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227</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Sentiment Analysis with Stress Detection Using Audio Samples</vt:lpstr>
      <vt:lpstr>Problem Statement</vt:lpstr>
      <vt:lpstr>Packages to be Used</vt:lpstr>
      <vt:lpstr>Abstract</vt:lpstr>
      <vt:lpstr>PowerPoint Presentation</vt:lpstr>
      <vt:lpstr>Flow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Using Audio Samples</dc:title>
  <dc:creator>AKILESH KR</dc:creator>
  <cp:lastModifiedBy>AKILESH KR</cp:lastModifiedBy>
  <cp:revision>3</cp:revision>
  <dcterms:created xsi:type="dcterms:W3CDTF">2022-10-20T02:56:56Z</dcterms:created>
  <dcterms:modified xsi:type="dcterms:W3CDTF">2022-11-25T07:39:01Z</dcterms:modified>
</cp:coreProperties>
</file>