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14"/>
  </p:notesMasterIdLst>
  <p:sldIdLst>
    <p:sldId id="256" r:id="rId2"/>
    <p:sldId id="257" r:id="rId3"/>
    <p:sldId id="273" r:id="rId4"/>
    <p:sldId id="283" r:id="rId5"/>
    <p:sldId id="274" r:id="rId6"/>
    <p:sldId id="259" r:id="rId7"/>
    <p:sldId id="269" r:id="rId8"/>
    <p:sldId id="281" r:id="rId9"/>
    <p:sldId id="282" r:id="rId10"/>
    <p:sldId id="284" r:id="rId11"/>
    <p:sldId id="276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94660"/>
  </p:normalViewPr>
  <p:slideViewPr>
    <p:cSldViewPr>
      <p:cViewPr varScale="1">
        <p:scale>
          <a:sx n="69" d="100"/>
          <a:sy n="69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3B1752-892E-433C-B4C8-0AFAF5E2D62A}" type="datetimeFigureOut">
              <a:rPr lang="bg-BG"/>
              <a:pPr>
                <a:defRPr/>
              </a:pPr>
              <a:t>12.6.2018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bg-B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08C626-F7E1-4D41-81DB-BA0478A1319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251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D6DA95-0FD1-4828-9F59-9FF8358B827C}" type="slidenum">
              <a:rPr lang="bg-BG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C7B8CDF8-4F4F-420E-83C9-BBD3C192AA5E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8175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42532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6574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07571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12515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7099C-D6DC-4EB1-B530-10DA0E8BEB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DD82A-A425-4A88-B571-B81BE703E3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3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5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A11CBD32-8E59-43A2-8406-4A1DB15C1941}" type="slidenum">
              <a:rPr lang="en-US" smtClean="0"/>
              <a:pPr>
                <a:defRPr/>
              </a:p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2DEFC7C1-0CF0-4B95-B418-5AE474269E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5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297292DA-7D06-49D1-A5DB-3DF9CF0A32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6B6F2-9D3F-44A7-A66F-8ACE451177A7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6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4202C-4EA3-4F1E-9CF0-93CADC6AF376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7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16C92-A230-4029-8D08-7070D41D5F95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83EBCEB7-9959-4EAD-8BA0-FA904A6E710F}" type="slidenum">
              <a:rPr lang="en-US" smtClean="0"/>
              <a:pPr>
                <a:defRPr/>
              </a:pPr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290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bg-BG" smtClean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00213"/>
            <a:ext cx="77724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Online library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4005064"/>
            <a:ext cx="6600451" cy="208823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bg-BG" dirty="0" smtClean="0"/>
              <a:t>Андрей Йеремийев   ф.н: 855262</a:t>
            </a:r>
            <a:endParaRPr lang="bg-BG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bg-BG" dirty="0" smtClean="0"/>
              <a:t>Елвир Максути             ф.н: 855272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bg-BG" dirty="0" smtClean="0"/>
              <a:t>Милхад Карче              ф.н: 855273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bg-BG" dirty="0" smtClean="0"/>
              <a:t>Тони Дупкарски           ф.н: 855264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Диаграма на активност (1)</a:t>
            </a:r>
            <a:endParaRPr lang="en-US" dirty="0"/>
          </a:p>
        </p:txBody>
      </p:sp>
      <p:pic>
        <p:nvPicPr>
          <p:cNvPr id="7" name="Content Placeholder 6" descr="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700808"/>
            <a:ext cx="6551506" cy="41414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Бъдещо развитие: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bg-BG" sz="1600" dirty="0" smtClean="0"/>
              <a:t>Добавяне на възможност за потребителите на системата да ком</a:t>
            </a:r>
            <a:r>
              <a:rPr lang="en-US" sz="1600" dirty="0" smtClean="0"/>
              <a:t>у</a:t>
            </a:r>
            <a:r>
              <a:rPr lang="bg-BG" sz="1600" dirty="0" smtClean="0"/>
              <a:t>никират помежду си чрез обмяна на лични съобщения.</a:t>
            </a:r>
          </a:p>
          <a:p>
            <a:pPr lvl="0"/>
            <a:endParaRPr lang="en-US" sz="1600" dirty="0" smtClean="0"/>
          </a:p>
          <a:p>
            <a:pPr lvl="0"/>
            <a:r>
              <a:rPr lang="bg-BG" sz="1600" dirty="0" smtClean="0"/>
              <a:t>Добавяне на форум към системата, в който потребителите могат да оставят своите мнения по всякакви теми </a:t>
            </a:r>
            <a:endParaRPr lang="en-US" sz="1600" dirty="0" smtClean="0"/>
          </a:p>
          <a:p>
            <a:pPr lvl="0"/>
            <a:endParaRPr lang="bg-BG" sz="1600" dirty="0" smtClean="0"/>
          </a:p>
          <a:p>
            <a:pPr lvl="0"/>
            <a:r>
              <a:rPr lang="bg-BG" sz="1600" dirty="0" smtClean="0"/>
              <a:t>Добавяне на специална страница за непрофесионални писатили, които искат да споделят своите творби</a:t>
            </a:r>
            <a:endParaRPr lang="en-US" sz="1600" dirty="0" smtClean="0"/>
          </a:p>
          <a:p>
            <a:pPr lvl="0"/>
            <a:endParaRPr lang="bg-BG" sz="1600" dirty="0" smtClean="0"/>
          </a:p>
          <a:p>
            <a:pPr lvl="0"/>
            <a:r>
              <a:rPr lang="bg-BG" sz="1600" dirty="0" smtClean="0"/>
              <a:t>Добавяне на възможност на потребителите да добавят в своя списък любими книги.</a:t>
            </a:r>
            <a:endParaRPr lang="en-US" sz="1600" dirty="0" smtClean="0"/>
          </a:p>
          <a:p>
            <a:pPr marL="0" indent="0" eaLnBrk="1" hangingPunct="1">
              <a:buNone/>
            </a:pPr>
            <a:endParaRPr lang="en-US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DA67E-C7FB-4691-BCC0-E2B1533CCD31}" type="slidenum">
              <a:rPr lang="en-US"/>
              <a:pPr>
                <a:defRPr/>
              </a:pPr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Library project link: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806049" cy="4103712"/>
          </a:xfrm>
        </p:spPr>
        <p:txBody>
          <a:bodyPr>
            <a:normAutofit/>
          </a:bodyPr>
          <a:lstStyle/>
          <a:p>
            <a:r>
              <a:rPr lang="en-US" sz="2800" b="1" i="1" dirty="0"/>
              <a:t>https://github.com/Aki996/TEAM</a:t>
            </a:r>
            <a:endParaRPr lang="en-US" sz="28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цели и задачи</a:t>
            </a:r>
            <a:endParaRPr lang="bg-BG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638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sz="2000" dirty="0" smtClean="0"/>
              <a:t>Обхват на проекта</a:t>
            </a:r>
          </a:p>
          <a:p>
            <a:pPr lvl="1" eaLnBrk="1" hangingPunct="1"/>
            <a:r>
              <a:rPr lang="en-US" sz="1400" dirty="0" smtClean="0"/>
              <a:t>Online library</a:t>
            </a:r>
            <a:r>
              <a:rPr lang="en-US" sz="1400" dirty="0" smtClean="0"/>
              <a:t> </a:t>
            </a:r>
            <a:r>
              <a:rPr lang="bg-BG" sz="1400" dirty="0" smtClean="0"/>
              <a:t>ще бъде онлайн система, по същество уеб </a:t>
            </a:r>
            <a:r>
              <a:rPr lang="bg-BG" sz="1400" dirty="0" smtClean="0"/>
              <a:t>сайт</a:t>
            </a:r>
            <a:r>
              <a:rPr lang="en-US" sz="1400" dirty="0" smtClean="0"/>
              <a:t> </a:t>
            </a:r>
            <a:r>
              <a:rPr lang="bg-BG" sz="1400" dirty="0" smtClean="0"/>
              <a:t> </a:t>
            </a:r>
            <a:r>
              <a:rPr lang="bg-BG" sz="1400" dirty="0" smtClean="0"/>
              <a:t>– </a:t>
            </a:r>
            <a:r>
              <a:rPr lang="en-US" sz="1400" dirty="0" smtClean="0"/>
              <a:t> </a:t>
            </a:r>
            <a:r>
              <a:rPr lang="bg-BG" sz="1400" dirty="0" smtClean="0"/>
              <a:t>онлайн </a:t>
            </a:r>
            <a:r>
              <a:rPr lang="bg-BG" sz="1400" dirty="0" smtClean="0"/>
              <a:t>библиотека, от която потребителите могат да търсят, разглеждат и заемат (резервират) книги.</a:t>
            </a:r>
          </a:p>
          <a:p>
            <a:pPr lvl="1" eaLnBrk="1" hangingPunct="1"/>
            <a:endParaRPr lang="bg-BG" sz="1400" dirty="0" smtClean="0"/>
          </a:p>
          <a:p>
            <a:pPr lvl="1" eaLnBrk="1" hangingPunct="1"/>
            <a:endParaRPr lang="bg-BG" sz="1400" dirty="0" smtClean="0"/>
          </a:p>
          <a:p>
            <a:pPr eaLnBrk="1" hangingPunct="1"/>
            <a:r>
              <a:rPr lang="bg-BG" sz="2000" dirty="0" smtClean="0"/>
              <a:t>Каква е нашата идея:</a:t>
            </a:r>
          </a:p>
          <a:p>
            <a:pPr lvl="1" eaLnBrk="1" hangingPunct="1"/>
            <a:r>
              <a:rPr lang="bg-BG" sz="1400" dirty="0" smtClean="0"/>
              <a:t>Нашата идея е да стимулираме четенето на книги и да улесним процеса по заемане на книги.</a:t>
            </a:r>
            <a:endParaRPr lang="bg-BG" sz="2000" dirty="0" smtClean="0"/>
          </a:p>
          <a:p>
            <a:pPr eaLnBrk="1" hangingPunct="1">
              <a:buNone/>
            </a:pPr>
            <a:endParaRPr lang="bg-B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57F3CA82-8CA0-4E79-893A-506B5A42D588}" type="slidenum">
              <a:rPr lang="en-US"/>
              <a:pPr>
                <a:defRPr/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Потребители на системата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537223"/>
          </a:xfrm>
        </p:spPr>
        <p:txBody>
          <a:bodyPr/>
          <a:lstStyle/>
          <a:p>
            <a:pPr eaLnBrk="1" hangingPunct="1"/>
            <a:r>
              <a:rPr lang="bg-BG" sz="2000" dirty="0" smtClean="0"/>
              <a:t>Потребители на проекта</a:t>
            </a:r>
          </a:p>
          <a:p>
            <a:pPr eaLnBrk="1" hangingPunct="1">
              <a:buNone/>
            </a:pPr>
            <a:endParaRPr lang="bg-BG" sz="2000" dirty="0" smtClean="0"/>
          </a:p>
          <a:p>
            <a:pPr lvl="1" eaLnBrk="1" hangingPunct="1"/>
            <a:r>
              <a:rPr lang="bg-BG" sz="1400" smtClean="0"/>
              <a:t>Крайни потребители</a:t>
            </a:r>
            <a:endParaRPr lang="bg-BG" sz="1400" dirty="0" smtClean="0"/>
          </a:p>
          <a:p>
            <a:pPr lvl="1" eaLnBrk="1" hangingPunct="1"/>
            <a:endParaRPr lang="bg-BG" sz="1400" dirty="0" smtClean="0"/>
          </a:p>
          <a:p>
            <a:pPr lvl="1" eaLnBrk="1" hangingPunct="1"/>
            <a:r>
              <a:rPr lang="bg-BG" sz="1400" dirty="0" smtClean="0"/>
              <a:t>Заинтересовани лица от тип купувачи</a:t>
            </a:r>
          </a:p>
          <a:p>
            <a:pPr lvl="1" eaLnBrk="1" hangingPunct="1"/>
            <a:endParaRPr lang="bg-BG" sz="1400" dirty="0" smtClean="0"/>
          </a:p>
          <a:p>
            <a:pPr lvl="2" eaLnBrk="1" hangingPunct="1"/>
            <a:r>
              <a:rPr lang="bg-BG" sz="1400" dirty="0" smtClean="0"/>
              <a:t>Библиотеки</a:t>
            </a:r>
          </a:p>
          <a:p>
            <a:pPr lvl="2" eaLnBrk="1" hangingPunct="1">
              <a:buNone/>
            </a:pPr>
            <a:endParaRPr lang="bg-BG" sz="1400" dirty="0" smtClean="0"/>
          </a:p>
          <a:p>
            <a:pPr lvl="2" eaLnBrk="1" hangingPunct="1"/>
            <a:r>
              <a:rPr lang="bg-BG" sz="1400" dirty="0" smtClean="0"/>
              <a:t>Държавни институции(универзитети, училища)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3A269-7F64-438B-B20F-1BA53DF959AB}" type="slidenum">
              <a:rPr lang="en-US"/>
              <a:pPr>
                <a:defRPr/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Анализ на нуждите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1800" dirty="0" smtClean="0"/>
              <a:t>Проблеми които ще бъдат решени с </a:t>
            </a:r>
            <a:r>
              <a:rPr lang="en-US" dirty="0" smtClean="0"/>
              <a:t>Online Library</a:t>
            </a:r>
            <a:r>
              <a:rPr lang="bg-BG" sz="1800" dirty="0" smtClean="0"/>
              <a:t>:</a:t>
            </a:r>
            <a:endParaRPr lang="en-US" sz="1800" dirty="0" smtClean="0"/>
          </a:p>
          <a:p>
            <a:pPr>
              <a:buNone/>
            </a:pPr>
            <a:endParaRPr lang="bg-BG" sz="1800" dirty="0" smtClean="0"/>
          </a:p>
          <a:p>
            <a:pPr lvl="1"/>
            <a:r>
              <a:rPr lang="bg-BG" sz="1600" dirty="0" smtClean="0"/>
              <a:t>Липса на възможности да се разглеждат налични книги в библиотека от дистанция</a:t>
            </a:r>
          </a:p>
          <a:p>
            <a:pPr lvl="1">
              <a:buNone/>
            </a:pPr>
            <a:endParaRPr lang="en-US" sz="1600" dirty="0" smtClean="0"/>
          </a:p>
          <a:p>
            <a:pPr lvl="1"/>
            <a:r>
              <a:rPr lang="bg-BG" sz="1600" dirty="0" smtClean="0"/>
              <a:t>Липса на силен контрол над потребителите на библиотеката</a:t>
            </a:r>
          </a:p>
          <a:p>
            <a:pPr lvl="1">
              <a:buNone/>
            </a:pPr>
            <a:endParaRPr lang="en-US" sz="1600" dirty="0" smtClean="0"/>
          </a:p>
          <a:p>
            <a:pPr lvl="1"/>
            <a:r>
              <a:rPr lang="bg-BG" sz="1600" dirty="0" smtClean="0"/>
              <a:t>Трудоемко даряване на книги на библиотека</a:t>
            </a:r>
          </a:p>
          <a:p>
            <a:pPr lvl="1"/>
            <a:endParaRPr lang="en-US" sz="1600" dirty="0" smtClean="0"/>
          </a:p>
          <a:p>
            <a:pPr lvl="1"/>
            <a:r>
              <a:rPr lang="bg-BG" sz="1600" dirty="0" smtClean="0"/>
              <a:t>За да се прочетат мнения за книга, трябва да се търсят от различни източници из интернет пространството, т.е няма събрани на едно лесно достъпно място мнения за определена книга</a:t>
            </a:r>
            <a:endParaRPr lang="en-US" sz="1600" dirty="0" smtClean="0"/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	(най-важните)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608512"/>
          </a:xfrm>
        </p:spPr>
        <p:txBody>
          <a:bodyPr/>
          <a:lstStyle/>
          <a:p>
            <a:pPr eaLnBrk="1" hangingPunct="1"/>
            <a:r>
              <a:rPr lang="bg-BG" sz="2000" dirty="0" smtClean="0"/>
              <a:t>Т</a:t>
            </a:r>
            <a:r>
              <a:rPr lang="en-US" sz="2000" dirty="0" err="1" smtClean="0"/>
              <a:t>ърсачка</a:t>
            </a:r>
            <a:r>
              <a:rPr lang="bg-BG" sz="2000" dirty="0" smtClean="0"/>
              <a:t> и филтри</a:t>
            </a:r>
          </a:p>
          <a:p>
            <a:r>
              <a:rPr lang="bg-BG" sz="2000" dirty="0" smtClean="0"/>
              <a:t>Визуализация на информация за книги</a:t>
            </a:r>
          </a:p>
          <a:p>
            <a:r>
              <a:rPr lang="bg-BG" sz="2000" dirty="0" smtClean="0"/>
              <a:t>Администриране на книги</a:t>
            </a:r>
          </a:p>
          <a:p>
            <a:r>
              <a:rPr lang="bg-BG" sz="2000" dirty="0" smtClean="0"/>
              <a:t>Управление на потребители</a:t>
            </a:r>
          </a:p>
          <a:p>
            <a:r>
              <a:rPr lang="bg-BG" sz="2000" dirty="0" smtClean="0"/>
              <a:t>Изпращане на </a:t>
            </a:r>
            <a:r>
              <a:rPr lang="en-US" sz="2000" dirty="0" smtClean="0"/>
              <a:t>e-mail</a:t>
            </a:r>
          </a:p>
          <a:p>
            <a:r>
              <a:rPr lang="sr-Cyrl-RS" sz="2000" dirty="0" smtClean="0"/>
              <a:t>Форма </a:t>
            </a:r>
            <a:r>
              <a:rPr lang="bg-BG" sz="2000" dirty="0" smtClean="0"/>
              <a:t>за регистрация</a:t>
            </a:r>
          </a:p>
          <a:p>
            <a:r>
              <a:rPr lang="bg-BG" sz="2000" dirty="0" smtClean="0"/>
              <a:t>Възможност за заемане на книга</a:t>
            </a:r>
          </a:p>
          <a:p>
            <a:r>
              <a:rPr lang="bg-BG" sz="2000" dirty="0" smtClean="0"/>
              <a:t>Възможност за коментиране на книга</a:t>
            </a:r>
          </a:p>
          <a:p>
            <a:r>
              <a:rPr lang="bg-BG" sz="2000" dirty="0" smtClean="0"/>
              <a:t>Възможност за даряване на книга</a:t>
            </a:r>
          </a:p>
          <a:p>
            <a:r>
              <a:rPr lang="bg-BG" sz="2000" dirty="0" smtClean="0"/>
              <a:t>Поддържане на база данни за наличните книги</a:t>
            </a:r>
          </a:p>
          <a:p>
            <a:pPr>
              <a:buNone/>
            </a:pPr>
            <a:endParaRPr lang="bg-BG" sz="2000" dirty="0" smtClean="0"/>
          </a:p>
          <a:p>
            <a:endParaRPr lang="bg-BG" sz="2000" dirty="0" smtClean="0"/>
          </a:p>
          <a:p>
            <a:pPr>
              <a:buNone/>
            </a:pPr>
            <a:endParaRPr lang="bg-BG" sz="2000" dirty="0" smtClean="0"/>
          </a:p>
          <a:p>
            <a:pPr eaLnBrk="1" hangingPunct="1"/>
            <a:endParaRPr lang="bg-BG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2EC0A-3402-4481-A8F4-8AB858BA8CE0}" type="slidenum">
              <a:rPr lang="en-US"/>
              <a:pPr>
                <a:defRPr/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Нефункционални изисквания</a:t>
            </a:r>
          </a:p>
        </p:txBody>
      </p:sp>
      <p:sp>
        <p:nvSpPr>
          <p:cNvPr id="21506" name="Content Placeholder 5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36733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 smtClean="0"/>
              <a:t>Скалируемост</a:t>
            </a:r>
            <a:r>
              <a:rPr lang="en-US" sz="1600" dirty="0" smtClean="0"/>
              <a:t> </a:t>
            </a:r>
            <a:r>
              <a:rPr lang="en-US" sz="1600" b="1" dirty="0" smtClean="0"/>
              <a:t>(scalability) </a:t>
            </a:r>
            <a:endParaRPr lang="en-US" sz="1600" dirty="0" smtClean="0"/>
          </a:p>
          <a:p>
            <a:endParaRPr lang="bg-BG" sz="1600" dirty="0" smtClean="0"/>
          </a:p>
          <a:p>
            <a:r>
              <a:rPr lang="en-US" sz="1600" dirty="0" err="1" smtClean="0"/>
              <a:t>Безопасност</a:t>
            </a:r>
            <a:r>
              <a:rPr lang="en-US" sz="1600" dirty="0" smtClean="0"/>
              <a:t> </a:t>
            </a:r>
            <a:r>
              <a:rPr lang="en-US" sz="1600" b="1" dirty="0" smtClean="0"/>
              <a:t>(safety)</a:t>
            </a:r>
            <a:endParaRPr lang="en-US" sz="1600" dirty="0" smtClean="0"/>
          </a:p>
          <a:p>
            <a:endParaRPr lang="bg-BG" sz="1600" dirty="0" smtClean="0"/>
          </a:p>
          <a:p>
            <a:r>
              <a:rPr lang="en-US" sz="1600" dirty="0" err="1" smtClean="0"/>
              <a:t>Надеждност</a:t>
            </a:r>
            <a:r>
              <a:rPr lang="en-US" sz="1600" dirty="0" smtClean="0"/>
              <a:t> </a:t>
            </a:r>
            <a:r>
              <a:rPr lang="en-US" sz="1600" b="1" dirty="0" smtClean="0"/>
              <a:t>(reliability, fault tolerance) </a:t>
            </a:r>
            <a:endParaRPr lang="en-US" sz="1600" dirty="0" smtClean="0"/>
          </a:p>
          <a:p>
            <a:endParaRPr lang="bg-BG" sz="1600" dirty="0" smtClean="0"/>
          </a:p>
          <a:p>
            <a:r>
              <a:rPr lang="en-US" sz="1600" dirty="0" err="1" smtClean="0"/>
              <a:t>Използваемост</a:t>
            </a:r>
            <a:r>
              <a:rPr lang="bg-BG" sz="1600" dirty="0" smtClean="0"/>
              <a:t> </a:t>
            </a:r>
            <a:r>
              <a:rPr lang="en-US" sz="1600" b="1" dirty="0" smtClean="0"/>
              <a:t>(usability</a:t>
            </a:r>
            <a:r>
              <a:rPr lang="bg-BG" sz="1600" b="1" dirty="0" smtClean="0"/>
              <a:t>)</a:t>
            </a:r>
            <a:endParaRPr lang="en-US" sz="1600" dirty="0" smtClean="0"/>
          </a:p>
          <a:p>
            <a:endParaRPr lang="bg-BG" sz="1600" dirty="0" smtClean="0"/>
          </a:p>
          <a:p>
            <a:r>
              <a:rPr lang="en-US" sz="1600" dirty="0" err="1" smtClean="0"/>
              <a:t>Наличност</a:t>
            </a:r>
            <a:r>
              <a:rPr lang="en-US" sz="1600" dirty="0" smtClean="0"/>
              <a:t> </a:t>
            </a:r>
            <a:r>
              <a:rPr lang="en-US" sz="1600" b="1" dirty="0" smtClean="0"/>
              <a:t>(availability)</a:t>
            </a:r>
            <a:endParaRPr lang="en-US" sz="1600" dirty="0" smtClean="0"/>
          </a:p>
          <a:p>
            <a:endParaRPr lang="bg-BG" sz="1600" dirty="0" smtClean="0"/>
          </a:p>
          <a:p>
            <a:r>
              <a:rPr lang="en-US" sz="1600" dirty="0" err="1" smtClean="0"/>
              <a:t>Производителност</a:t>
            </a:r>
            <a:r>
              <a:rPr lang="bg-BG" sz="1600" dirty="0" smtClean="0"/>
              <a:t> </a:t>
            </a:r>
            <a:r>
              <a:rPr lang="bg-BG" sz="1600" b="1" dirty="0" smtClean="0"/>
              <a:t>(</a:t>
            </a:r>
            <a:r>
              <a:rPr lang="en-US" sz="1600" b="1" dirty="0" smtClean="0"/>
              <a:t>performance</a:t>
            </a:r>
            <a:r>
              <a:rPr lang="bg-BG" sz="1600" b="1" dirty="0" smtClean="0"/>
              <a:t>)</a:t>
            </a:r>
            <a:endParaRPr lang="en-US" sz="1600" dirty="0" smtClean="0"/>
          </a:p>
          <a:p>
            <a:endParaRPr lang="bg-BG" sz="1600" dirty="0" smtClean="0"/>
          </a:p>
          <a:p>
            <a:r>
              <a:rPr lang="en-US" sz="1600" dirty="0" err="1" smtClean="0"/>
              <a:t>Сигурност</a:t>
            </a:r>
            <a:r>
              <a:rPr lang="en-US" sz="1600" dirty="0" smtClean="0"/>
              <a:t> </a:t>
            </a:r>
            <a:r>
              <a:rPr lang="en-US" sz="1600" b="1" dirty="0" smtClean="0"/>
              <a:t>(security) </a:t>
            </a:r>
            <a:endParaRPr lang="bg-BG" sz="1600" b="1" dirty="0" smtClean="0"/>
          </a:p>
          <a:p>
            <a:pPr>
              <a:buNone/>
            </a:pPr>
            <a:endParaRPr lang="en-US" sz="1600" dirty="0" smtClean="0"/>
          </a:p>
          <a:p>
            <a:pPr eaLnBrk="1" hangingPunct="1">
              <a:buNone/>
            </a:pPr>
            <a:endParaRPr lang="bg-BG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45EDD76A-C4C2-431E-ACC8-C826EEE91060}" type="slidenum">
              <a:rPr lang="en-US"/>
              <a:pPr>
                <a:defRPr/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</a:t>
            </a:r>
            <a:r>
              <a:rPr lang="bg-BG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диаграми </a:t>
            </a: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на </a:t>
            </a:r>
            <a:r>
              <a:rPr lang="bg-BG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последователност (1)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112125" cy="3973388"/>
          </a:xfrm>
        </p:spPr>
        <p:txBody>
          <a:bodyPr/>
          <a:lstStyle/>
          <a:p>
            <a:pPr eaLnBrk="1" hangingPunct="1"/>
            <a:r>
              <a:rPr lang="bg-BG" sz="1600" dirty="0" smtClean="0"/>
              <a:t>Влизане в системата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B5B2A-446D-4A02-A5C1-1AE2E988FA38}" type="slidenum">
              <a:rPr lang="en-US"/>
              <a:pPr>
                <a:defRPr/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D:\Nikola\ФМИ\!!! Анализ на софтуерни изисквания (АСИ)\проект\sequence-logi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6082367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</a:t>
            </a:r>
            <a:r>
              <a:rPr lang="bg-BG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диаграми </a:t>
            </a: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на </a:t>
            </a:r>
            <a:r>
              <a:rPr lang="bg-BG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последователност (2)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112125" cy="3973388"/>
          </a:xfrm>
        </p:spPr>
        <p:txBody>
          <a:bodyPr/>
          <a:lstStyle/>
          <a:p>
            <a:pPr eaLnBrk="1" hangingPunct="1"/>
            <a:r>
              <a:rPr lang="bg-BG" sz="1600" dirty="0" smtClean="0"/>
              <a:t>Търсене на книга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B5B2A-446D-4A02-A5C1-1AE2E988FA38}" type="slidenum">
              <a:rPr lang="en-US"/>
              <a:pPr>
                <a:defRPr/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D:\Nikola\ФМИ\!!! Анализ на софтуерни изисквания (АСИ)\проект\sequence-tursen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985576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6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</a:t>
            </a:r>
            <a:r>
              <a:rPr lang="bg-BG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диаграми </a:t>
            </a: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на </a:t>
            </a:r>
            <a:r>
              <a:rPr lang="bg-BG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последователност (3)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39552" y="1772816"/>
            <a:ext cx="8112125" cy="3901380"/>
          </a:xfrm>
        </p:spPr>
        <p:txBody>
          <a:bodyPr/>
          <a:lstStyle/>
          <a:p>
            <a:pPr eaLnBrk="1" hangingPunct="1"/>
            <a:r>
              <a:rPr lang="bg-BG" sz="1600" dirty="0" smtClean="0"/>
              <a:t>Изтриване на книга от администратор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B5B2A-446D-4A02-A5C1-1AE2E988FA38}" type="slidenum">
              <a:rPr lang="en-US"/>
              <a:pPr>
                <a:defRPr/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D:\Nikola\ФМИ\!!! Анализ на софтуерни изисквания (АСИ)\проект\sequence-book-deleti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6984776" cy="3409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21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1058</TotalTime>
  <Words>371</Words>
  <Application>Microsoft Office PowerPoint</Application>
  <PresentationFormat>On-screen Show (4:3)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 2</vt:lpstr>
      <vt:lpstr>Wingdings 3</vt:lpstr>
      <vt:lpstr>Wisp</vt:lpstr>
      <vt:lpstr>Online library</vt:lpstr>
      <vt:lpstr>Основни цели и задачи</vt:lpstr>
      <vt:lpstr>Потребители на системата</vt:lpstr>
      <vt:lpstr>Анализ на нуждите</vt:lpstr>
      <vt:lpstr>Функционални изисквания (най-важните)</vt:lpstr>
      <vt:lpstr>Нефункционални изисквания</vt:lpstr>
      <vt:lpstr>Основни диаграми на последователност (1)</vt:lpstr>
      <vt:lpstr>Основни диаграми на последователност (2)</vt:lpstr>
      <vt:lpstr>Основни диаграми на последователност (3)</vt:lpstr>
      <vt:lpstr>Диаграма на активност (1)</vt:lpstr>
      <vt:lpstr>Бъдещо развитие:</vt:lpstr>
      <vt:lpstr>Online Library project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andrej</cp:lastModifiedBy>
  <cp:revision>120</cp:revision>
  <dcterms:created xsi:type="dcterms:W3CDTF">2012-10-30T14:08:05Z</dcterms:created>
  <dcterms:modified xsi:type="dcterms:W3CDTF">2018-06-12T19:26:33Z</dcterms:modified>
</cp:coreProperties>
</file>