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1"/>
  </p:notesMasterIdLst>
  <p:sldIdLst>
    <p:sldId id="256" r:id="rId2"/>
    <p:sldId id="403" r:id="rId3"/>
    <p:sldId id="404" r:id="rId4"/>
    <p:sldId id="757" r:id="rId5"/>
    <p:sldId id="473" r:id="rId6"/>
    <p:sldId id="606" r:id="rId7"/>
    <p:sldId id="608" r:id="rId8"/>
    <p:sldId id="609" r:id="rId9"/>
    <p:sldId id="610" r:id="rId10"/>
    <p:sldId id="611" r:id="rId11"/>
    <p:sldId id="612" r:id="rId12"/>
    <p:sldId id="613" r:id="rId13"/>
    <p:sldId id="614" r:id="rId14"/>
    <p:sldId id="615" r:id="rId15"/>
    <p:sldId id="616" r:id="rId16"/>
    <p:sldId id="617" r:id="rId17"/>
    <p:sldId id="618" r:id="rId18"/>
    <p:sldId id="619" r:id="rId19"/>
    <p:sldId id="405" r:id="rId20"/>
    <p:sldId id="494" r:id="rId21"/>
    <p:sldId id="621" r:id="rId22"/>
    <p:sldId id="622" r:id="rId23"/>
    <p:sldId id="623" r:id="rId24"/>
    <p:sldId id="624" r:id="rId25"/>
    <p:sldId id="625" r:id="rId26"/>
    <p:sldId id="626" r:id="rId27"/>
    <p:sldId id="627" r:id="rId28"/>
    <p:sldId id="628" r:id="rId29"/>
    <p:sldId id="629" r:id="rId30"/>
    <p:sldId id="630" r:id="rId31"/>
    <p:sldId id="631" r:id="rId32"/>
    <p:sldId id="632" r:id="rId33"/>
    <p:sldId id="633" r:id="rId34"/>
    <p:sldId id="634" r:id="rId35"/>
    <p:sldId id="635" r:id="rId36"/>
    <p:sldId id="636" r:id="rId37"/>
    <p:sldId id="637" r:id="rId38"/>
    <p:sldId id="638" r:id="rId39"/>
    <p:sldId id="639" r:id="rId40"/>
    <p:sldId id="640" r:id="rId41"/>
    <p:sldId id="641" r:id="rId42"/>
    <p:sldId id="642" r:id="rId43"/>
    <p:sldId id="643" r:id="rId44"/>
    <p:sldId id="644" r:id="rId45"/>
    <p:sldId id="558" r:id="rId46"/>
    <p:sldId id="550" r:id="rId47"/>
    <p:sldId id="653" r:id="rId48"/>
    <p:sldId id="654" r:id="rId49"/>
    <p:sldId id="655" r:id="rId50"/>
    <p:sldId id="656" r:id="rId51"/>
    <p:sldId id="657" r:id="rId52"/>
    <p:sldId id="658" r:id="rId53"/>
    <p:sldId id="659" r:id="rId54"/>
    <p:sldId id="660" r:id="rId55"/>
    <p:sldId id="661" r:id="rId56"/>
    <p:sldId id="662" r:id="rId57"/>
    <p:sldId id="663" r:id="rId58"/>
    <p:sldId id="664" r:id="rId59"/>
    <p:sldId id="665" r:id="rId60"/>
    <p:sldId id="666" r:id="rId61"/>
    <p:sldId id="667" r:id="rId62"/>
    <p:sldId id="668" r:id="rId63"/>
    <p:sldId id="669" r:id="rId64"/>
    <p:sldId id="670" r:id="rId65"/>
    <p:sldId id="671" r:id="rId66"/>
    <p:sldId id="672" r:id="rId67"/>
    <p:sldId id="673" r:id="rId68"/>
    <p:sldId id="674" r:id="rId69"/>
    <p:sldId id="675" r:id="rId70"/>
    <p:sldId id="676" r:id="rId71"/>
    <p:sldId id="677" r:id="rId72"/>
    <p:sldId id="678" r:id="rId73"/>
    <p:sldId id="679" r:id="rId74"/>
    <p:sldId id="680" r:id="rId75"/>
    <p:sldId id="681" r:id="rId76"/>
    <p:sldId id="682" r:id="rId77"/>
    <p:sldId id="683" r:id="rId78"/>
    <p:sldId id="684" r:id="rId79"/>
    <p:sldId id="685" r:id="rId80"/>
    <p:sldId id="686" r:id="rId81"/>
    <p:sldId id="687" r:id="rId82"/>
    <p:sldId id="688" r:id="rId83"/>
    <p:sldId id="690" r:id="rId84"/>
    <p:sldId id="691" r:id="rId85"/>
    <p:sldId id="692" r:id="rId86"/>
    <p:sldId id="693" r:id="rId87"/>
    <p:sldId id="694" r:id="rId88"/>
    <p:sldId id="695" r:id="rId89"/>
    <p:sldId id="696" r:id="rId90"/>
    <p:sldId id="697" r:id="rId91"/>
    <p:sldId id="698" r:id="rId92"/>
    <p:sldId id="699" r:id="rId93"/>
    <p:sldId id="700" r:id="rId94"/>
    <p:sldId id="701" r:id="rId95"/>
    <p:sldId id="702" r:id="rId96"/>
    <p:sldId id="703" r:id="rId97"/>
    <p:sldId id="704" r:id="rId98"/>
    <p:sldId id="705" r:id="rId99"/>
    <p:sldId id="706" r:id="rId100"/>
    <p:sldId id="707" r:id="rId101"/>
    <p:sldId id="708" r:id="rId102"/>
    <p:sldId id="709" r:id="rId103"/>
    <p:sldId id="710" r:id="rId104"/>
    <p:sldId id="711" r:id="rId105"/>
    <p:sldId id="712" r:id="rId106"/>
    <p:sldId id="713" r:id="rId107"/>
    <p:sldId id="714" r:id="rId108"/>
    <p:sldId id="715" r:id="rId109"/>
    <p:sldId id="716" r:id="rId110"/>
    <p:sldId id="717" r:id="rId111"/>
    <p:sldId id="718" r:id="rId112"/>
    <p:sldId id="719" r:id="rId113"/>
    <p:sldId id="720" r:id="rId114"/>
    <p:sldId id="721" r:id="rId115"/>
    <p:sldId id="722" r:id="rId116"/>
    <p:sldId id="723" r:id="rId117"/>
    <p:sldId id="724" r:id="rId118"/>
    <p:sldId id="738" r:id="rId119"/>
    <p:sldId id="739" r:id="rId120"/>
    <p:sldId id="742" r:id="rId121"/>
    <p:sldId id="744" r:id="rId122"/>
    <p:sldId id="745" r:id="rId123"/>
    <p:sldId id="746" r:id="rId124"/>
    <p:sldId id="750" r:id="rId125"/>
    <p:sldId id="751" r:id="rId126"/>
    <p:sldId id="753" r:id="rId127"/>
    <p:sldId id="754" r:id="rId128"/>
    <p:sldId id="755" r:id="rId129"/>
    <p:sldId id="603" r:id="rId130"/>
  </p:sldIdLst>
  <p:sldSz cx="12192000" cy="6858000"/>
  <p:notesSz cx="6858000" cy="9144000"/>
  <p:custDataLst>
    <p:tags r:id="rId1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31" autoAdjust="0"/>
  </p:normalViewPr>
  <p:slideViewPr>
    <p:cSldViewPr snapToGrid="0">
      <p:cViewPr varScale="1">
        <p:scale>
          <a:sx n="67" d="100"/>
          <a:sy n="67" d="100"/>
        </p:scale>
        <p:origin x="8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2.wmf"/><Relationship Id="rId1" Type="http://schemas.openxmlformats.org/officeDocument/2006/relationships/image" Target="../media/image43.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3.wmf"/><Relationship Id="rId1" Type="http://schemas.openxmlformats.org/officeDocument/2006/relationships/image" Target="../media/image48.wmf"/><Relationship Id="rId4"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53.wmf"/><Relationship Id="rId1" Type="http://schemas.openxmlformats.org/officeDocument/2006/relationships/image" Target="../media/image54.wmf"/><Relationship Id="rId4"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8.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5" Type="http://schemas.openxmlformats.org/officeDocument/2006/relationships/image" Target="../media/image87.wmf"/><Relationship Id="rId4"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3.wmf"/><Relationship Id="rId1" Type="http://schemas.openxmlformats.org/officeDocument/2006/relationships/image" Target="../media/image109.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9" Type="http://schemas.openxmlformats.org/officeDocument/2006/relationships/image" Target="../media/image12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 Id="rId4" Type="http://schemas.openxmlformats.org/officeDocument/2006/relationships/image" Target="../media/image12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4.wmf"/><Relationship Id="rId5" Type="http://schemas.openxmlformats.org/officeDocument/2006/relationships/image" Target="../media/image132.wmf"/><Relationship Id="rId4"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7.wmf"/><Relationship Id="rId2" Type="http://schemas.openxmlformats.org/officeDocument/2006/relationships/image" Target="../media/image133.wmf"/><Relationship Id="rId1" Type="http://schemas.openxmlformats.org/officeDocument/2006/relationships/image" Target="../media/image129.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2.wmf"/><Relationship Id="rId1" Type="http://schemas.openxmlformats.org/officeDocument/2006/relationships/image" Target="../media/image134.wmf"/><Relationship Id="rId4" Type="http://schemas.openxmlformats.org/officeDocument/2006/relationships/image" Target="../media/image139.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32.wmf"/><Relationship Id="rId1" Type="http://schemas.openxmlformats.org/officeDocument/2006/relationships/image" Target="../media/image141.wmf"/><Relationship Id="rId5" Type="http://schemas.openxmlformats.org/officeDocument/2006/relationships/image" Target="../media/image144.wmf"/><Relationship Id="rId4" Type="http://schemas.openxmlformats.org/officeDocument/2006/relationships/image" Target="../media/image143.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47.wmf"/><Relationship Id="rId7" Type="http://schemas.openxmlformats.org/officeDocument/2006/relationships/image" Target="../media/image168.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47.wmf"/><Relationship Id="rId1" Type="http://schemas.openxmlformats.org/officeDocument/2006/relationships/image" Target="../media/image167.wmf"/><Relationship Id="rId4" Type="http://schemas.openxmlformats.org/officeDocument/2006/relationships/image" Target="../media/image168.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4" Type="http://schemas.openxmlformats.org/officeDocument/2006/relationships/image" Target="../media/image174.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46.wmf"/><Relationship Id="rId1" Type="http://schemas.openxmlformats.org/officeDocument/2006/relationships/image" Target="../media/image175.wmf"/><Relationship Id="rId6" Type="http://schemas.openxmlformats.org/officeDocument/2006/relationships/image" Target="../media/image167.wmf"/><Relationship Id="rId5" Type="http://schemas.openxmlformats.org/officeDocument/2006/relationships/image" Target="../media/image177.wmf"/><Relationship Id="rId4" Type="http://schemas.openxmlformats.org/officeDocument/2006/relationships/image" Target="../media/image17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53.wmf"/><Relationship Id="rId4" Type="http://schemas.openxmlformats.org/officeDocument/2006/relationships/image" Target="../media/image181.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80.wmf"/><Relationship Id="rId1" Type="http://schemas.openxmlformats.org/officeDocument/2006/relationships/image" Target="../media/image17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9.wmf"/><Relationship Id="rId5" Type="http://schemas.openxmlformats.org/officeDocument/2006/relationships/image" Target="../media/image21.wmf"/><Relationship Id="rId4" Type="http://schemas.openxmlformats.org/officeDocument/2006/relationships/image" Target="../media/image25.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image" Target="../media/image202.wmf"/><Relationship Id="rId1" Type="http://schemas.openxmlformats.org/officeDocument/2006/relationships/image" Target="../media/image201.wmf"/><Relationship Id="rId4" Type="http://schemas.openxmlformats.org/officeDocument/2006/relationships/image" Target="../media/image204.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09.wmf"/><Relationship Id="rId1" Type="http://schemas.openxmlformats.org/officeDocument/2006/relationships/image" Target="../media/image208.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1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37.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30.wmf"/><Relationship Id="rId2" Type="http://schemas.openxmlformats.org/officeDocument/2006/relationships/image" Target="../media/image240.wmf"/><Relationship Id="rId1" Type="http://schemas.openxmlformats.org/officeDocument/2006/relationships/image" Target="../media/image239.wmf"/><Relationship Id="rId4" Type="http://schemas.openxmlformats.org/officeDocument/2006/relationships/image" Target="../media/image24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 Id="rId5" Type="http://schemas.openxmlformats.org/officeDocument/2006/relationships/image" Target="../media/image230.wmf"/><Relationship Id="rId4" Type="http://schemas.openxmlformats.org/officeDocument/2006/relationships/image" Target="../media/image24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230.wmf"/><Relationship Id="rId1" Type="http://schemas.openxmlformats.org/officeDocument/2006/relationships/image" Target="../media/image250.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53.wmf"/><Relationship Id="rId1" Type="http://schemas.openxmlformats.org/officeDocument/2006/relationships/image" Target="../media/image252.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58.wmf"/><Relationship Id="rId2" Type="http://schemas.openxmlformats.org/officeDocument/2006/relationships/image" Target="../media/image257.wmf"/><Relationship Id="rId1" Type="http://schemas.openxmlformats.org/officeDocument/2006/relationships/image" Target="../media/image256.wmf"/><Relationship Id="rId4" Type="http://schemas.openxmlformats.org/officeDocument/2006/relationships/image" Target="../media/image259.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263.wmf"/><Relationship Id="rId1" Type="http://schemas.openxmlformats.org/officeDocument/2006/relationships/image" Target="../media/image262.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65.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270.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275.wmf"/><Relationship Id="rId2" Type="http://schemas.openxmlformats.org/officeDocument/2006/relationships/image" Target="../media/image274.wmf"/><Relationship Id="rId1" Type="http://schemas.openxmlformats.org/officeDocument/2006/relationships/image" Target="../media/image27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90.wmf"/><Relationship Id="rId1" Type="http://schemas.openxmlformats.org/officeDocument/2006/relationships/image" Target="../media/image28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296.wmf"/><Relationship Id="rId1" Type="http://schemas.openxmlformats.org/officeDocument/2006/relationships/image" Target="../media/image295.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303.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311.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314.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316.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5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2272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44474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74827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extLst>
      <p:ext uri="{BB962C8B-B14F-4D97-AF65-F5344CB8AC3E}">
        <p14:creationId xmlns:p14="http://schemas.microsoft.com/office/powerpoint/2010/main" val="3161502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14:m>
                  <m:oMathPara xmlns:m="http://schemas.openxmlformats.org/officeDocument/2006/math">
                    <m:oMathParaPr>
                      <m:jc m:val="centerGroup"/>
                    </m:oMathParaPr>
                    <m:oMath xmlns:m="http://schemas.openxmlformats.org/officeDocument/2006/math">
                      <m:nary>
                        <m:naryPr>
                          <m:ctrlPr>
                            <a:rPr lang="zh-CN" altLang="en-US" i="1" smtClean="0">
                              <a:latin typeface="Cambria Math" panose="02040503050406030204" pitchFamily="18" charset="0"/>
                            </a:rPr>
                          </m:ctrlPr>
                        </m:naryPr>
                        <m:sub>
                          <m:r>
                            <m:rPr>
                              <m:sty m:val="p"/>
                              <m:brk m:alnAt="23"/>
                            </m:rPr>
                            <a:rPr lang="en-US" altLang="zh-CN" i="1" smtClean="0">
                              <a:latin typeface="Cambria Math" panose="02040503050406030204" pitchFamily="18" charset="0"/>
                            </a:rPr>
                            <m:t>a</m:t>
                          </m:r>
                        </m:sub>
                        <m:sup>
                          <m:r>
                            <a:rPr lang="en-US" altLang="zh-CN" b="0" i="1" smtClean="0">
                              <a:latin typeface="Cambria Math" panose="02040503050406030204" pitchFamily="18" charset="0"/>
                            </a:rPr>
                            <m:t>𝑏</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e>
                      </m:nary>
                    </m:oMath>
                  </m:oMathPara>
                </a14:m>
                <a:endParaRPr lang="zh-CN" altLang="en-US" dirty="0"/>
              </a:p>
            </p:txBody>
          </p:sp>
        </mc:Choice>
        <mc:Fallback>
          <p:sp>
            <p:nvSpPr>
              <p:cNvPr id="3" name="备注占位符 2"/>
              <p:cNvSpPr>
                <a:spLocks noGrp="1"/>
              </p:cNvSpPr>
              <p:nvPr>
                <p:ph type="body" idx="1"/>
              </p:nvPr>
            </p:nvSpPr>
            <p:spPr/>
            <p:txBody>
              <a:bodyPr/>
              <a:lstStyle/>
              <a:p>
                <a:r>
                  <a:rPr lang="zh-CN" altLang="en-US" i="0" smtClean="0">
                    <a:latin typeface="Cambria Math" panose="02040503050406030204" pitchFamily="18" charset="0"/>
                  </a:rPr>
                  <a:t>∫24</a:t>
                </a:r>
                <a:r>
                  <a:rPr lang="en-US" altLang="zh-CN" i="0" smtClean="0">
                    <a:latin typeface="Cambria Math" panose="02040503050406030204" pitchFamily="18" charset="0"/>
                  </a:rPr>
                  <a:t>_a^</a:t>
                </a:r>
                <a:r>
                  <a:rPr lang="en-US" altLang="zh-CN" b="0" i="0" smtClean="0">
                    <a:latin typeface="Cambria Math" panose="02040503050406030204" pitchFamily="18" charset="0"/>
                  </a:rPr>
                  <a:t>𝑏▒𝑓(𝑥)𝑑𝑥</a:t>
                </a:r>
                <a:endParaRPr lang="zh-CN" altLang="en-US" dirty="0"/>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8185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extLst>
      <p:ext uri="{BB962C8B-B14F-4D97-AF65-F5344CB8AC3E}">
        <p14:creationId xmlns:p14="http://schemas.microsoft.com/office/powerpoint/2010/main" val="3948257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45</a:t>
            </a:fld>
            <a:endParaRPr kumimoji="1" lang="zh-CN" altLang="en-US"/>
          </a:p>
        </p:txBody>
      </p:sp>
    </p:spTree>
    <p:extLst>
      <p:ext uri="{BB962C8B-B14F-4D97-AF65-F5344CB8AC3E}">
        <p14:creationId xmlns:p14="http://schemas.microsoft.com/office/powerpoint/2010/main" val="1668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t>2019/8/2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oleObject" Target="../embeddings/oleObject12.bin"/><Relationship Id="rId3" Type="http://schemas.openxmlformats.org/officeDocument/2006/relationships/image" Target="../media/image2.png"/><Relationship Id="rId7" Type="http://schemas.openxmlformats.org/officeDocument/2006/relationships/image" Target="../media/image18.wmf"/><Relationship Id="rId12" Type="http://schemas.openxmlformats.org/officeDocument/2006/relationships/image" Target="../media/image2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oleObject" Target="../embeddings/oleObject11.bin"/><Relationship Id="rId5" Type="http://schemas.microsoft.com/office/2007/relationships/hdphoto" Target="../media/hdphoto1.wdp"/><Relationship Id="rId1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3.png"/><Relationship Id="rId9" Type="http://schemas.openxmlformats.org/officeDocument/2006/relationships/oleObject" Target="../embeddings/oleObject10.bin"/><Relationship Id="rId14" Type="http://schemas.openxmlformats.org/officeDocument/2006/relationships/image" Target="../media/image21.wmf"/></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61.png"/><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image" Target="../media/image2.png"/><Relationship Id="rId7" Type="http://schemas.openxmlformats.org/officeDocument/2006/relationships/oleObject" Target="../embeddings/oleObject296.bin"/><Relationship Id="rId2" Type="http://schemas.openxmlformats.org/officeDocument/2006/relationships/slideLayout" Target="../slideLayouts/slideLayout1.xml"/><Relationship Id="rId1" Type="http://schemas.openxmlformats.org/officeDocument/2006/relationships/vmlDrawing" Target="../drawings/vmlDrawing63.vml"/><Relationship Id="rId6" Type="http://schemas.openxmlformats.org/officeDocument/2006/relationships/image" Target="../media/image264.png"/><Relationship Id="rId5" Type="http://schemas.microsoft.com/office/2007/relationships/hdphoto" Target="../media/hdphoto1.wdp"/><Relationship Id="rId10" Type="http://schemas.openxmlformats.org/officeDocument/2006/relationships/image" Target="../media/image263.wmf"/><Relationship Id="rId4" Type="http://schemas.openxmlformats.org/officeDocument/2006/relationships/image" Target="../media/image3.png"/><Relationship Id="rId9" Type="http://schemas.openxmlformats.org/officeDocument/2006/relationships/oleObject" Target="../embeddings/oleObject297.bin"/></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5.wmf"/><Relationship Id="rId2" Type="http://schemas.openxmlformats.org/officeDocument/2006/relationships/slideLayout" Target="../slideLayouts/slideLayout1.xml"/><Relationship Id="rId1" Type="http://schemas.openxmlformats.org/officeDocument/2006/relationships/vmlDrawing" Target="../drawings/vmlDrawing64.vml"/><Relationship Id="rId6" Type="http://schemas.openxmlformats.org/officeDocument/2006/relationships/oleObject" Target="../embeddings/oleObject298.bin"/><Relationship Id="rId5" Type="http://schemas.microsoft.com/office/2007/relationships/hdphoto" Target="../media/hdphoto1.wdp"/><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67.png"/><Relationship Id="rId5" Type="http://schemas.openxmlformats.org/officeDocument/2006/relationships/image" Target="../media/image266.png"/><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69.png"/><Relationship Id="rId5" Type="http://schemas.openxmlformats.org/officeDocument/2006/relationships/image" Target="../media/image268.png"/><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8" Type="http://schemas.openxmlformats.org/officeDocument/2006/relationships/image" Target="../media/image270.wmf"/><Relationship Id="rId3" Type="http://schemas.openxmlformats.org/officeDocument/2006/relationships/image" Target="../media/image2.png"/><Relationship Id="rId7" Type="http://schemas.openxmlformats.org/officeDocument/2006/relationships/oleObject" Target="../embeddings/oleObject299.bin"/><Relationship Id="rId2" Type="http://schemas.openxmlformats.org/officeDocument/2006/relationships/slideLayout" Target="../slideLayouts/slideLayout1.xml"/><Relationship Id="rId1" Type="http://schemas.openxmlformats.org/officeDocument/2006/relationships/vmlDrawing" Target="../drawings/vmlDrawing65.vml"/><Relationship Id="rId6" Type="http://schemas.openxmlformats.org/officeDocument/2006/relationships/image" Target="../media/image272.png"/><Relationship Id="rId5" Type="http://schemas.microsoft.com/office/2007/relationships/hdphoto" Target="../media/hdphoto1.wdp"/><Relationship Id="rId10" Type="http://schemas.openxmlformats.org/officeDocument/2006/relationships/image" Target="../media/image271.wmf"/><Relationship Id="rId4" Type="http://schemas.openxmlformats.org/officeDocument/2006/relationships/image" Target="../media/image3.png"/><Relationship Id="rId9" Type="http://schemas.openxmlformats.org/officeDocument/2006/relationships/oleObject" Target="../embeddings/oleObject300.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302.bin"/><Relationship Id="rId3" Type="http://schemas.openxmlformats.org/officeDocument/2006/relationships/image" Target="../media/image2.png"/><Relationship Id="rId7" Type="http://schemas.openxmlformats.org/officeDocument/2006/relationships/image" Target="../media/image273.wmf"/><Relationship Id="rId12" Type="http://schemas.openxmlformats.org/officeDocument/2006/relationships/oleObject" Target="../embeddings/oleObject304.bin"/><Relationship Id="rId2" Type="http://schemas.openxmlformats.org/officeDocument/2006/relationships/slideLayout" Target="../slideLayouts/slideLayout1.xml"/><Relationship Id="rId1" Type="http://schemas.openxmlformats.org/officeDocument/2006/relationships/vmlDrawing" Target="../drawings/vmlDrawing66.vml"/><Relationship Id="rId6" Type="http://schemas.openxmlformats.org/officeDocument/2006/relationships/oleObject" Target="../embeddings/oleObject301.bin"/><Relationship Id="rId11" Type="http://schemas.openxmlformats.org/officeDocument/2006/relationships/image" Target="../media/image275.wmf"/><Relationship Id="rId5" Type="http://schemas.microsoft.com/office/2007/relationships/hdphoto" Target="../media/hdphoto1.wdp"/><Relationship Id="rId10" Type="http://schemas.openxmlformats.org/officeDocument/2006/relationships/oleObject" Target="../embeddings/oleObject303.bin"/><Relationship Id="rId4" Type="http://schemas.openxmlformats.org/officeDocument/2006/relationships/image" Target="../media/image3.png"/><Relationship Id="rId9" Type="http://schemas.openxmlformats.org/officeDocument/2006/relationships/image" Target="../media/image274.wmf"/></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6.png"/><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17.bin"/><Relationship Id="rId3" Type="http://schemas.openxmlformats.org/officeDocument/2006/relationships/image" Target="../media/image2.png"/><Relationship Id="rId7" Type="http://schemas.openxmlformats.org/officeDocument/2006/relationships/image" Target="../media/image9.wmf"/><Relationship Id="rId12" Type="http://schemas.openxmlformats.org/officeDocument/2006/relationships/image" Target="../media/image24.wmf"/><Relationship Id="rId17" Type="http://schemas.openxmlformats.org/officeDocument/2006/relationships/oleObject" Target="../embeddings/oleObject19.bin"/><Relationship Id="rId2" Type="http://schemas.openxmlformats.org/officeDocument/2006/relationships/slideLayout" Target="../slideLayouts/slideLayout1.xml"/><Relationship Id="rId16" Type="http://schemas.openxmlformats.org/officeDocument/2006/relationships/image" Target="../media/image21.wmf"/><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oleObject" Target="../embeddings/oleObject16.bin"/><Relationship Id="rId5" Type="http://schemas.microsoft.com/office/2007/relationships/hdphoto" Target="../media/hdphoto1.wdp"/><Relationship Id="rId15" Type="http://schemas.openxmlformats.org/officeDocument/2006/relationships/oleObject" Target="../embeddings/oleObject18.bin"/><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23.wmf"/><Relationship Id="rId14" Type="http://schemas.openxmlformats.org/officeDocument/2006/relationships/image" Target="../media/image25.wmf"/></Relationships>
</file>

<file path=ppt/slides/_rels/slide110.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279.wmf"/><Relationship Id="rId3" Type="http://schemas.openxmlformats.org/officeDocument/2006/relationships/image" Target="../media/image2.png"/><Relationship Id="rId7" Type="http://schemas.openxmlformats.org/officeDocument/2006/relationships/image" Target="../media/image277.wmf"/><Relationship Id="rId12" Type="http://schemas.openxmlformats.org/officeDocument/2006/relationships/oleObject" Target="../embeddings/oleObject307.bin"/><Relationship Id="rId2" Type="http://schemas.openxmlformats.org/officeDocument/2006/relationships/slideLayout" Target="../slideLayouts/slideLayout1.xml"/><Relationship Id="rId1" Type="http://schemas.openxmlformats.org/officeDocument/2006/relationships/vmlDrawing" Target="../drawings/vmlDrawing67.vml"/><Relationship Id="rId6" Type="http://schemas.openxmlformats.org/officeDocument/2006/relationships/oleObject" Target="../embeddings/oleObject305.bin"/><Relationship Id="rId11" Type="http://schemas.openxmlformats.org/officeDocument/2006/relationships/image" Target="../media/image281.png"/><Relationship Id="rId5" Type="http://schemas.microsoft.com/office/2007/relationships/hdphoto" Target="../media/hdphoto1.wdp"/><Relationship Id="rId10" Type="http://schemas.openxmlformats.org/officeDocument/2006/relationships/image" Target="../media/image278.wmf"/><Relationship Id="rId4" Type="http://schemas.openxmlformats.org/officeDocument/2006/relationships/image" Target="../media/image3.png"/><Relationship Id="rId9" Type="http://schemas.openxmlformats.org/officeDocument/2006/relationships/oleObject" Target="../embeddings/oleObject306.bin"/><Relationship Id="rId14" Type="http://schemas.openxmlformats.org/officeDocument/2006/relationships/image" Target="../media/image282.png"/></Relationships>
</file>

<file path=ppt/slides/_rels/slide111.xml.rels><?xml version="1.0" encoding="UTF-8" standalone="yes"?>
<Relationships xmlns="http://schemas.openxmlformats.org/package/2006/relationships"><Relationship Id="rId8" Type="http://schemas.openxmlformats.org/officeDocument/2006/relationships/image" Target="../media/image288.png"/><Relationship Id="rId13" Type="http://schemas.openxmlformats.org/officeDocument/2006/relationships/oleObject" Target="../embeddings/oleObject310.bin"/><Relationship Id="rId3" Type="http://schemas.openxmlformats.org/officeDocument/2006/relationships/image" Target="../media/image2.png"/><Relationship Id="rId7" Type="http://schemas.openxmlformats.org/officeDocument/2006/relationships/image" Target="../media/image287.png"/><Relationship Id="rId12" Type="http://schemas.openxmlformats.org/officeDocument/2006/relationships/image" Target="../media/image284.wmf"/><Relationship Id="rId2" Type="http://schemas.openxmlformats.org/officeDocument/2006/relationships/slideLayout" Target="../slideLayouts/slideLayout1.xml"/><Relationship Id="rId1" Type="http://schemas.openxmlformats.org/officeDocument/2006/relationships/vmlDrawing" Target="../drawings/vmlDrawing68.vml"/><Relationship Id="rId6" Type="http://schemas.openxmlformats.org/officeDocument/2006/relationships/image" Target="../media/image286.png"/><Relationship Id="rId11" Type="http://schemas.openxmlformats.org/officeDocument/2006/relationships/oleObject" Target="../embeddings/oleObject309.bin"/><Relationship Id="rId5" Type="http://schemas.microsoft.com/office/2007/relationships/hdphoto" Target="../media/hdphoto1.wdp"/><Relationship Id="rId10" Type="http://schemas.openxmlformats.org/officeDocument/2006/relationships/image" Target="../media/image283.wmf"/><Relationship Id="rId4" Type="http://schemas.openxmlformats.org/officeDocument/2006/relationships/image" Target="../media/image3.png"/><Relationship Id="rId9" Type="http://schemas.openxmlformats.org/officeDocument/2006/relationships/oleObject" Target="../embeddings/oleObject308.bin"/><Relationship Id="rId14" Type="http://schemas.openxmlformats.org/officeDocument/2006/relationships/image" Target="../media/image285.wmf"/></Relationships>
</file>

<file path=ppt/slides/_rels/slide112.xml.rels><?xml version="1.0" encoding="UTF-8" standalone="yes"?>
<Relationships xmlns="http://schemas.openxmlformats.org/package/2006/relationships"><Relationship Id="rId8" Type="http://schemas.openxmlformats.org/officeDocument/2006/relationships/oleObject" Target="../embeddings/oleObject311.bin"/><Relationship Id="rId3" Type="http://schemas.openxmlformats.org/officeDocument/2006/relationships/image" Target="../media/image2.png"/><Relationship Id="rId7" Type="http://schemas.openxmlformats.org/officeDocument/2006/relationships/image" Target="../media/image292.png"/><Relationship Id="rId2" Type="http://schemas.openxmlformats.org/officeDocument/2006/relationships/slideLayout" Target="../slideLayouts/slideLayout1.xml"/><Relationship Id="rId1" Type="http://schemas.openxmlformats.org/officeDocument/2006/relationships/vmlDrawing" Target="../drawings/vmlDrawing69.vml"/><Relationship Id="rId6" Type="http://schemas.openxmlformats.org/officeDocument/2006/relationships/image" Target="../media/image291.png"/><Relationship Id="rId11" Type="http://schemas.openxmlformats.org/officeDocument/2006/relationships/image" Target="../media/image290.wmf"/><Relationship Id="rId5" Type="http://schemas.microsoft.com/office/2007/relationships/hdphoto" Target="../media/hdphoto1.wdp"/><Relationship Id="rId10" Type="http://schemas.openxmlformats.org/officeDocument/2006/relationships/oleObject" Target="../embeddings/oleObject312.bin"/><Relationship Id="rId4" Type="http://schemas.openxmlformats.org/officeDocument/2006/relationships/image" Target="../media/image3.png"/><Relationship Id="rId9" Type="http://schemas.openxmlformats.org/officeDocument/2006/relationships/image" Target="../media/image289.wmf"/></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3.png"/><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4.png"/><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8" Type="http://schemas.openxmlformats.org/officeDocument/2006/relationships/oleObject" Target="../embeddings/oleObject313.bin"/><Relationship Id="rId3" Type="http://schemas.openxmlformats.org/officeDocument/2006/relationships/image" Target="../media/image2.png"/><Relationship Id="rId7" Type="http://schemas.openxmlformats.org/officeDocument/2006/relationships/image" Target="../media/image298.png"/><Relationship Id="rId2" Type="http://schemas.openxmlformats.org/officeDocument/2006/relationships/slideLayout" Target="../slideLayouts/slideLayout1.xml"/><Relationship Id="rId1" Type="http://schemas.openxmlformats.org/officeDocument/2006/relationships/vmlDrawing" Target="../drawings/vmlDrawing70.vml"/><Relationship Id="rId6" Type="http://schemas.openxmlformats.org/officeDocument/2006/relationships/image" Target="../media/image297.png"/><Relationship Id="rId11" Type="http://schemas.openxmlformats.org/officeDocument/2006/relationships/image" Target="../media/image296.wmf"/><Relationship Id="rId5" Type="http://schemas.microsoft.com/office/2007/relationships/hdphoto" Target="../media/hdphoto1.wdp"/><Relationship Id="rId10" Type="http://schemas.openxmlformats.org/officeDocument/2006/relationships/oleObject" Target="../embeddings/oleObject314.bin"/><Relationship Id="rId4" Type="http://schemas.openxmlformats.org/officeDocument/2006/relationships/image" Target="../media/image3.png"/><Relationship Id="rId9" Type="http://schemas.openxmlformats.org/officeDocument/2006/relationships/image" Target="../media/image295.wmf"/></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9.png"/><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00.png"/><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png"/><Relationship Id="rId7" Type="http://schemas.openxmlformats.org/officeDocument/2006/relationships/image" Target="../media/image27.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28.wmf"/></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2.png"/><Relationship Id="rId5" Type="http://schemas.openxmlformats.org/officeDocument/2006/relationships/image" Target="../media/image301.png"/><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8" Type="http://schemas.openxmlformats.org/officeDocument/2006/relationships/image" Target="../media/image303.wmf"/><Relationship Id="rId3" Type="http://schemas.openxmlformats.org/officeDocument/2006/relationships/image" Target="../media/image2.png"/><Relationship Id="rId7" Type="http://schemas.openxmlformats.org/officeDocument/2006/relationships/oleObject" Target="../embeddings/oleObject315.bin"/><Relationship Id="rId2" Type="http://schemas.openxmlformats.org/officeDocument/2006/relationships/slideLayout" Target="../slideLayouts/slideLayout1.xml"/><Relationship Id="rId1" Type="http://schemas.openxmlformats.org/officeDocument/2006/relationships/vmlDrawing" Target="../drawings/vmlDrawing71.vml"/><Relationship Id="rId6" Type="http://schemas.openxmlformats.org/officeDocument/2006/relationships/image" Target="../media/image304.png"/><Relationship Id="rId5" Type="http://schemas.microsoft.com/office/2007/relationships/hdphoto" Target="../media/hdphoto1.wdp"/><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5.png"/><Relationship Id="rId5" Type="http://schemas.openxmlformats.org/officeDocument/2006/relationships/image" Target="../media/image301.png"/><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06.png"/><Relationship Id="rId4" Type="http://schemas.microsoft.com/office/2007/relationships/hdphoto" Target="../media/hdphoto1.wdp"/></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07.png"/><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9.png"/><Relationship Id="rId5" Type="http://schemas.openxmlformats.org/officeDocument/2006/relationships/image" Target="../media/image308.png"/><Relationship Id="rId4" Type="http://schemas.microsoft.com/office/2007/relationships/hdphoto" Target="../media/hdphoto1.wdp"/></Relationships>
</file>

<file path=ppt/slides/_rels/slide126.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image" Target="../media/image2.png"/><Relationship Id="rId7" Type="http://schemas.openxmlformats.org/officeDocument/2006/relationships/oleObject" Target="../embeddings/oleObject316.bin"/><Relationship Id="rId2" Type="http://schemas.openxmlformats.org/officeDocument/2006/relationships/slideLayout" Target="../slideLayouts/slideLayout1.xml"/><Relationship Id="rId1" Type="http://schemas.openxmlformats.org/officeDocument/2006/relationships/vmlDrawing" Target="../drawings/vmlDrawing72.vml"/><Relationship Id="rId6" Type="http://schemas.openxmlformats.org/officeDocument/2006/relationships/image" Target="../media/image312.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313.png"/></Relationships>
</file>

<file path=ppt/slides/_rels/slide127.xml.rels><?xml version="1.0" encoding="UTF-8" standalone="yes"?>
<Relationships xmlns="http://schemas.openxmlformats.org/package/2006/relationships"><Relationship Id="rId8" Type="http://schemas.openxmlformats.org/officeDocument/2006/relationships/image" Target="../media/image314.wmf"/><Relationship Id="rId3" Type="http://schemas.openxmlformats.org/officeDocument/2006/relationships/image" Target="../media/image2.png"/><Relationship Id="rId7" Type="http://schemas.openxmlformats.org/officeDocument/2006/relationships/oleObject" Target="../embeddings/oleObject317.bin"/><Relationship Id="rId2" Type="http://schemas.openxmlformats.org/officeDocument/2006/relationships/slideLayout" Target="../slideLayouts/slideLayout1.xml"/><Relationship Id="rId1" Type="http://schemas.openxmlformats.org/officeDocument/2006/relationships/vmlDrawing" Target="../drawings/vmlDrawing73.vml"/><Relationship Id="rId6" Type="http://schemas.openxmlformats.org/officeDocument/2006/relationships/image" Target="../media/image315.png"/><Relationship Id="rId5" Type="http://schemas.microsoft.com/office/2007/relationships/hdphoto" Target="../media/hdphoto1.wdp"/><Relationship Id="rId4" Type="http://schemas.openxmlformats.org/officeDocument/2006/relationships/image" Target="../media/image3.png"/></Relationships>
</file>

<file path=ppt/slides/_rels/slide128.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image" Target="../media/image2.png"/><Relationship Id="rId7" Type="http://schemas.openxmlformats.org/officeDocument/2006/relationships/image" Target="../media/image318.png"/><Relationship Id="rId2" Type="http://schemas.openxmlformats.org/officeDocument/2006/relationships/slideLayout" Target="../slideLayouts/slideLayout1.xml"/><Relationship Id="rId1" Type="http://schemas.openxmlformats.org/officeDocument/2006/relationships/vmlDrawing" Target="../drawings/vmlDrawing74.vml"/><Relationship Id="rId6" Type="http://schemas.openxmlformats.org/officeDocument/2006/relationships/image" Target="../media/image317.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316.wmf"/></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3.wmf"/><Relationship Id="rId2" Type="http://schemas.openxmlformats.org/officeDocument/2006/relationships/slideLayout" Target="../slideLayouts/slideLayout1.xml"/><Relationship Id="rId1" Type="http://schemas.openxmlformats.org/officeDocument/2006/relationships/vmlDrawing" Target="../drawings/vmlDrawing75.vml"/><Relationship Id="rId6" Type="http://schemas.openxmlformats.org/officeDocument/2006/relationships/oleObject" Target="../embeddings/oleObject319.bin"/><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png"/><Relationship Id="rId7"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30.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png"/><Relationship Id="rId7"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33.png"/><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png"/><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5.png"/><Relationship Id="rId5" Type="http://schemas.microsoft.com/office/2007/relationships/hdphoto" Target="../media/hdphoto1.wdp"/><Relationship Id="rId10" Type="http://schemas.openxmlformats.org/officeDocument/2006/relationships/image" Target="../media/image37.png"/><Relationship Id="rId4" Type="http://schemas.openxmlformats.org/officeDocument/2006/relationships/image" Target="../media/image3.png"/><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2.png"/><Relationship Id="rId7"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9.png"/><Relationship Id="rId5" Type="http://schemas.microsoft.com/office/2007/relationships/hdphoto" Target="../media/hdphoto1.wdp"/><Relationship Id="rId10" Type="http://schemas.openxmlformats.org/officeDocument/2006/relationships/oleObject" Target="../embeddings/oleObject27.bin"/><Relationship Id="rId4" Type="http://schemas.openxmlformats.org/officeDocument/2006/relationships/image" Target="../media/image3.png"/><Relationship Id="rId9"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2.png"/><Relationship Id="rId7" Type="http://schemas.openxmlformats.org/officeDocument/2006/relationships/image" Target="../media/image40.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41.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4.wmf"/><Relationship Id="rId3" Type="http://schemas.openxmlformats.org/officeDocument/2006/relationships/image" Target="../media/image2.png"/><Relationship Id="rId7" Type="http://schemas.openxmlformats.org/officeDocument/2006/relationships/image" Target="../media/image47.png"/><Relationship Id="rId12" Type="http://schemas.openxmlformats.org/officeDocument/2006/relationships/oleObject" Target="../embeddings/oleObject32.bin"/><Relationship Id="rId2" Type="http://schemas.openxmlformats.org/officeDocument/2006/relationships/slideLayout" Target="../slideLayouts/slideLayout1.xml"/><Relationship Id="rId16" Type="http://schemas.openxmlformats.org/officeDocument/2006/relationships/image" Target="../media/image45.wmf"/><Relationship Id="rId1" Type="http://schemas.openxmlformats.org/officeDocument/2006/relationships/vmlDrawing" Target="../drawings/vmlDrawing12.vml"/><Relationship Id="rId6" Type="http://schemas.openxmlformats.org/officeDocument/2006/relationships/image" Target="../media/image46.png"/><Relationship Id="rId11" Type="http://schemas.openxmlformats.org/officeDocument/2006/relationships/image" Target="../media/image43.wmf"/><Relationship Id="rId5" Type="http://schemas.microsoft.com/office/2007/relationships/hdphoto" Target="../media/hdphoto1.wdp"/><Relationship Id="rId15" Type="http://schemas.openxmlformats.org/officeDocument/2006/relationships/oleObject" Target="../embeddings/oleObject34.bin"/><Relationship Id="rId10" Type="http://schemas.openxmlformats.org/officeDocument/2006/relationships/oleObject" Target="../embeddings/oleObject31.bin"/><Relationship Id="rId4" Type="http://schemas.openxmlformats.org/officeDocument/2006/relationships/image" Target="../media/image3.png"/><Relationship Id="rId9" Type="http://schemas.openxmlformats.org/officeDocument/2006/relationships/image" Target="../media/image42.wmf"/><Relationship Id="rId14" Type="http://schemas.openxmlformats.org/officeDocument/2006/relationships/oleObject" Target="../embeddings/oleObject33.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39.bin"/><Relationship Id="rId3" Type="http://schemas.openxmlformats.org/officeDocument/2006/relationships/image" Target="../media/image2.png"/><Relationship Id="rId7" Type="http://schemas.openxmlformats.org/officeDocument/2006/relationships/image" Target="../media/image43.wmf"/><Relationship Id="rId12" Type="http://schemas.openxmlformats.org/officeDocument/2006/relationships/oleObject" Target="../embeddings/oleObject38.bin"/><Relationship Id="rId2" Type="http://schemas.openxmlformats.org/officeDocument/2006/relationships/slideLayout" Target="../slideLayouts/slideLayout1.xml"/><Relationship Id="rId16" Type="http://schemas.openxmlformats.org/officeDocument/2006/relationships/oleObject" Target="../embeddings/oleObject41.bin"/><Relationship Id="rId1" Type="http://schemas.openxmlformats.org/officeDocument/2006/relationships/vmlDrawing" Target="../drawings/vmlDrawing13.vml"/><Relationship Id="rId6" Type="http://schemas.openxmlformats.org/officeDocument/2006/relationships/oleObject" Target="../embeddings/oleObject35.bin"/><Relationship Id="rId11" Type="http://schemas.openxmlformats.org/officeDocument/2006/relationships/image" Target="../media/image48.wmf"/><Relationship Id="rId5" Type="http://schemas.microsoft.com/office/2007/relationships/hdphoto" Target="../media/hdphoto1.wdp"/><Relationship Id="rId15" Type="http://schemas.openxmlformats.org/officeDocument/2006/relationships/image" Target="../media/image45.wmf"/><Relationship Id="rId10" Type="http://schemas.openxmlformats.org/officeDocument/2006/relationships/oleObject" Target="../embeddings/oleObject37.bin"/><Relationship Id="rId4" Type="http://schemas.openxmlformats.org/officeDocument/2006/relationships/image" Target="../media/image3.png"/><Relationship Id="rId9" Type="http://schemas.openxmlformats.org/officeDocument/2006/relationships/image" Target="../media/image42.wmf"/><Relationship Id="rId14" Type="http://schemas.openxmlformats.org/officeDocument/2006/relationships/oleObject" Target="../embeddings/oleObject40.bin"/></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image" Target="../media/image49.wmf"/><Relationship Id="rId3" Type="http://schemas.openxmlformats.org/officeDocument/2006/relationships/image" Target="../media/image2.png"/><Relationship Id="rId7" Type="http://schemas.openxmlformats.org/officeDocument/2006/relationships/oleObject" Target="../embeddings/oleObject42.bin"/><Relationship Id="rId12" Type="http://schemas.openxmlformats.org/officeDocument/2006/relationships/oleObject" Target="../embeddings/oleObject45.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50.png"/><Relationship Id="rId11" Type="http://schemas.openxmlformats.org/officeDocument/2006/relationships/oleObject" Target="../embeddings/oleObject44.bin"/><Relationship Id="rId5" Type="http://schemas.microsoft.com/office/2007/relationships/hdphoto" Target="../media/hdphoto1.wdp"/><Relationship Id="rId15" Type="http://schemas.openxmlformats.org/officeDocument/2006/relationships/image" Target="../media/image42.wmf"/><Relationship Id="rId10" Type="http://schemas.openxmlformats.org/officeDocument/2006/relationships/image" Target="../media/image43.wmf"/><Relationship Id="rId4" Type="http://schemas.openxmlformats.org/officeDocument/2006/relationships/image" Target="../media/image3.png"/><Relationship Id="rId9" Type="http://schemas.openxmlformats.org/officeDocument/2006/relationships/oleObject" Target="../embeddings/oleObject43.bin"/><Relationship Id="rId14" Type="http://schemas.openxmlformats.org/officeDocument/2006/relationships/oleObject" Target="../embeddings/oleObject46.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oleObject" Target="../embeddings/oleObject51.bin"/><Relationship Id="rId18" Type="http://schemas.openxmlformats.org/officeDocument/2006/relationships/oleObject" Target="../embeddings/oleObject55.bin"/><Relationship Id="rId3" Type="http://schemas.openxmlformats.org/officeDocument/2006/relationships/image" Target="../media/image2.png"/><Relationship Id="rId7" Type="http://schemas.openxmlformats.org/officeDocument/2006/relationships/image" Target="../media/image49.wmf"/><Relationship Id="rId12" Type="http://schemas.openxmlformats.org/officeDocument/2006/relationships/image" Target="../media/image52.wmf"/><Relationship Id="rId17" Type="http://schemas.openxmlformats.org/officeDocument/2006/relationships/oleObject" Target="../embeddings/oleObject54.bin"/><Relationship Id="rId2" Type="http://schemas.openxmlformats.org/officeDocument/2006/relationships/slideLayout" Target="../slideLayouts/slideLayout1.xml"/><Relationship Id="rId16" Type="http://schemas.openxmlformats.org/officeDocument/2006/relationships/oleObject" Target="../embeddings/oleObject53.bin"/><Relationship Id="rId20" Type="http://schemas.openxmlformats.org/officeDocument/2006/relationships/image" Target="../media/image53.wmf"/><Relationship Id="rId1" Type="http://schemas.openxmlformats.org/officeDocument/2006/relationships/vmlDrawing" Target="../drawings/vmlDrawing15.vml"/><Relationship Id="rId6" Type="http://schemas.openxmlformats.org/officeDocument/2006/relationships/oleObject" Target="../embeddings/oleObject47.bin"/><Relationship Id="rId11" Type="http://schemas.openxmlformats.org/officeDocument/2006/relationships/oleObject" Target="../embeddings/oleObject50.bin"/><Relationship Id="rId5" Type="http://schemas.microsoft.com/office/2007/relationships/hdphoto" Target="../media/hdphoto1.wdp"/><Relationship Id="rId15" Type="http://schemas.openxmlformats.org/officeDocument/2006/relationships/image" Target="../media/image42.wmf"/><Relationship Id="rId10" Type="http://schemas.openxmlformats.org/officeDocument/2006/relationships/image" Target="../media/image51.wmf"/><Relationship Id="rId19" Type="http://schemas.openxmlformats.org/officeDocument/2006/relationships/oleObject" Target="../embeddings/oleObject56.bin"/><Relationship Id="rId4" Type="http://schemas.openxmlformats.org/officeDocument/2006/relationships/image" Target="../media/image3.png"/><Relationship Id="rId9" Type="http://schemas.openxmlformats.org/officeDocument/2006/relationships/oleObject" Target="../embeddings/oleObject49.bin"/><Relationship Id="rId14" Type="http://schemas.openxmlformats.org/officeDocument/2006/relationships/oleObject" Target="../embeddings/oleObject5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image" Target="../media/image43.wmf"/><Relationship Id="rId3" Type="http://schemas.openxmlformats.org/officeDocument/2006/relationships/image" Target="../media/image2.png"/><Relationship Id="rId7" Type="http://schemas.openxmlformats.org/officeDocument/2006/relationships/image" Target="../media/image57.png"/><Relationship Id="rId12" Type="http://schemas.openxmlformats.org/officeDocument/2006/relationships/oleObject" Target="../embeddings/oleObject59.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6.png"/><Relationship Id="rId11" Type="http://schemas.openxmlformats.org/officeDocument/2006/relationships/image" Target="../media/image53.wmf"/><Relationship Id="rId5" Type="http://schemas.microsoft.com/office/2007/relationships/hdphoto" Target="../media/hdphoto1.wdp"/><Relationship Id="rId15" Type="http://schemas.openxmlformats.org/officeDocument/2006/relationships/image" Target="../media/image55.wmf"/><Relationship Id="rId10" Type="http://schemas.openxmlformats.org/officeDocument/2006/relationships/oleObject" Target="../embeddings/oleObject58.bin"/><Relationship Id="rId4" Type="http://schemas.openxmlformats.org/officeDocument/2006/relationships/image" Target="../media/image3.png"/><Relationship Id="rId9" Type="http://schemas.openxmlformats.org/officeDocument/2006/relationships/image" Target="../media/image54.wmf"/><Relationship Id="rId14" Type="http://schemas.openxmlformats.org/officeDocument/2006/relationships/oleObject" Target="../embeddings/oleObject6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59.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58.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4.wmf"/><Relationship Id="rId3" Type="http://schemas.openxmlformats.org/officeDocument/2006/relationships/image" Target="../media/image2.png"/><Relationship Id="rId7" Type="http://schemas.openxmlformats.org/officeDocument/2006/relationships/image" Target="../media/image61.wmf"/><Relationship Id="rId12" Type="http://schemas.openxmlformats.org/officeDocument/2006/relationships/oleObject" Target="../embeddings/oleObject65.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62.bin"/><Relationship Id="rId11" Type="http://schemas.openxmlformats.org/officeDocument/2006/relationships/image" Target="../media/image63.wmf"/><Relationship Id="rId5" Type="http://schemas.microsoft.com/office/2007/relationships/hdphoto" Target="../media/hdphoto1.wdp"/><Relationship Id="rId15" Type="http://schemas.openxmlformats.org/officeDocument/2006/relationships/image" Target="../media/image66.png"/><Relationship Id="rId10" Type="http://schemas.openxmlformats.org/officeDocument/2006/relationships/oleObject" Target="../embeddings/oleObject64.bin"/><Relationship Id="rId4" Type="http://schemas.openxmlformats.org/officeDocument/2006/relationships/image" Target="../media/image3.png"/><Relationship Id="rId9" Type="http://schemas.openxmlformats.org/officeDocument/2006/relationships/image" Target="../media/image62.wmf"/><Relationship Id="rId1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7.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image" Target="../media/image70.wmf"/><Relationship Id="rId3" Type="http://schemas.openxmlformats.org/officeDocument/2006/relationships/image" Target="../media/image2.png"/><Relationship Id="rId7" Type="http://schemas.openxmlformats.org/officeDocument/2006/relationships/oleObject" Target="../embeddings/oleObject66.bin"/><Relationship Id="rId12" Type="http://schemas.openxmlformats.org/officeDocument/2006/relationships/oleObject" Target="../embeddings/oleObject69.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1.png"/><Relationship Id="rId11" Type="http://schemas.openxmlformats.org/officeDocument/2006/relationships/image" Target="../media/image69.wmf"/><Relationship Id="rId5" Type="http://schemas.microsoft.com/office/2007/relationships/hdphoto" Target="../media/hdphoto1.wdp"/><Relationship Id="rId15" Type="http://schemas.openxmlformats.org/officeDocument/2006/relationships/oleObject" Target="../embeddings/oleObject71.bin"/><Relationship Id="rId10" Type="http://schemas.openxmlformats.org/officeDocument/2006/relationships/oleObject" Target="../embeddings/oleObject68.bin"/><Relationship Id="rId4" Type="http://schemas.openxmlformats.org/officeDocument/2006/relationships/image" Target="../media/image3.png"/><Relationship Id="rId9" Type="http://schemas.openxmlformats.org/officeDocument/2006/relationships/oleObject" Target="../embeddings/oleObject67.bin"/><Relationship Id="rId14" Type="http://schemas.openxmlformats.org/officeDocument/2006/relationships/oleObject" Target="../embeddings/oleObject7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2.wmf"/><Relationship Id="rId18" Type="http://schemas.openxmlformats.org/officeDocument/2006/relationships/oleObject" Target="../embeddings/oleObject78.bin"/><Relationship Id="rId3" Type="http://schemas.openxmlformats.org/officeDocument/2006/relationships/image" Target="../media/image2.png"/><Relationship Id="rId21" Type="http://schemas.openxmlformats.org/officeDocument/2006/relationships/image" Target="../media/image76.png"/><Relationship Id="rId7" Type="http://schemas.openxmlformats.org/officeDocument/2006/relationships/image" Target="../media/image69.wmf"/><Relationship Id="rId12" Type="http://schemas.openxmlformats.org/officeDocument/2006/relationships/oleObject" Target="../embeddings/oleObject75.bin"/><Relationship Id="rId17" Type="http://schemas.openxmlformats.org/officeDocument/2006/relationships/image" Target="../media/image74.wmf"/><Relationship Id="rId2" Type="http://schemas.openxmlformats.org/officeDocument/2006/relationships/slideLayout" Target="../slideLayouts/slideLayout1.xml"/><Relationship Id="rId16" Type="http://schemas.openxmlformats.org/officeDocument/2006/relationships/oleObject" Target="../embeddings/oleObject77.bin"/><Relationship Id="rId20" Type="http://schemas.openxmlformats.org/officeDocument/2006/relationships/image" Target="../media/image75.wmf"/><Relationship Id="rId1" Type="http://schemas.openxmlformats.org/officeDocument/2006/relationships/vmlDrawing" Target="../drawings/vmlDrawing20.vml"/><Relationship Id="rId6" Type="http://schemas.openxmlformats.org/officeDocument/2006/relationships/oleObject" Target="../embeddings/oleObject72.bin"/><Relationship Id="rId11" Type="http://schemas.openxmlformats.org/officeDocument/2006/relationships/image" Target="../media/image68.wmf"/><Relationship Id="rId5" Type="http://schemas.microsoft.com/office/2007/relationships/hdphoto" Target="../media/hdphoto1.wdp"/><Relationship Id="rId15" Type="http://schemas.openxmlformats.org/officeDocument/2006/relationships/image" Target="../media/image73.wmf"/><Relationship Id="rId10" Type="http://schemas.openxmlformats.org/officeDocument/2006/relationships/oleObject" Target="../embeddings/oleObject74.bin"/><Relationship Id="rId19" Type="http://schemas.openxmlformats.org/officeDocument/2006/relationships/oleObject" Target="../embeddings/oleObject79.bin"/><Relationship Id="rId4" Type="http://schemas.openxmlformats.org/officeDocument/2006/relationships/image" Target="../media/image3.png"/><Relationship Id="rId9" Type="http://schemas.openxmlformats.org/officeDocument/2006/relationships/image" Target="../media/image70.wmf"/><Relationship Id="rId14"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7.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0.wmf"/><Relationship Id="rId3" Type="http://schemas.openxmlformats.org/officeDocument/2006/relationships/image" Target="../media/image2.png"/><Relationship Id="rId7" Type="http://schemas.openxmlformats.org/officeDocument/2006/relationships/image" Target="../media/image78.wmf"/><Relationship Id="rId12"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21.vml"/><Relationship Id="rId6" Type="http://schemas.openxmlformats.org/officeDocument/2006/relationships/oleObject" Target="../embeddings/oleObject80.bin"/><Relationship Id="rId11" Type="http://schemas.openxmlformats.org/officeDocument/2006/relationships/image" Target="../media/image79.wmf"/><Relationship Id="rId5" Type="http://schemas.microsoft.com/office/2007/relationships/hdphoto" Target="../media/hdphoto1.wdp"/><Relationship Id="rId15" Type="http://schemas.openxmlformats.org/officeDocument/2006/relationships/oleObject" Target="../embeddings/oleObject84.bin"/><Relationship Id="rId10" Type="http://schemas.openxmlformats.org/officeDocument/2006/relationships/oleObject" Target="../embeddings/oleObject81.bin"/><Relationship Id="rId4" Type="http://schemas.openxmlformats.org/officeDocument/2006/relationships/image" Target="../media/image3.png"/><Relationship Id="rId9" Type="http://schemas.openxmlformats.org/officeDocument/2006/relationships/image" Target="../media/image82.png"/><Relationship Id="rId14" Type="http://schemas.openxmlformats.org/officeDocument/2006/relationships/oleObject" Target="../embeddings/oleObject8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85.wmf"/><Relationship Id="rId3" Type="http://schemas.openxmlformats.org/officeDocument/2006/relationships/image" Target="../media/image2.png"/><Relationship Id="rId7" Type="http://schemas.openxmlformats.org/officeDocument/2006/relationships/image" Target="../media/image89.png"/><Relationship Id="rId12" Type="http://schemas.openxmlformats.org/officeDocument/2006/relationships/oleObject" Target="../embeddings/oleObject87.bin"/><Relationship Id="rId17" Type="http://schemas.openxmlformats.org/officeDocument/2006/relationships/image" Target="../media/image87.wmf"/><Relationship Id="rId2" Type="http://schemas.openxmlformats.org/officeDocument/2006/relationships/slideLayout" Target="../slideLayouts/slideLayout1.xml"/><Relationship Id="rId16" Type="http://schemas.openxmlformats.org/officeDocument/2006/relationships/oleObject" Target="../embeddings/oleObject89.bin"/><Relationship Id="rId1" Type="http://schemas.openxmlformats.org/officeDocument/2006/relationships/vmlDrawing" Target="../drawings/vmlDrawing22.vml"/><Relationship Id="rId6" Type="http://schemas.openxmlformats.org/officeDocument/2006/relationships/image" Target="../media/image88.png"/><Relationship Id="rId11" Type="http://schemas.openxmlformats.org/officeDocument/2006/relationships/image" Target="../media/image84.wmf"/><Relationship Id="rId5" Type="http://schemas.microsoft.com/office/2007/relationships/hdphoto" Target="../media/hdphoto1.wdp"/><Relationship Id="rId15" Type="http://schemas.openxmlformats.org/officeDocument/2006/relationships/image" Target="../media/image86.wmf"/><Relationship Id="rId10" Type="http://schemas.openxmlformats.org/officeDocument/2006/relationships/oleObject" Target="../embeddings/oleObject86.bin"/><Relationship Id="rId4" Type="http://schemas.openxmlformats.org/officeDocument/2006/relationships/image" Target="../media/image3.png"/><Relationship Id="rId9" Type="http://schemas.openxmlformats.org/officeDocument/2006/relationships/image" Target="../media/image83.wmf"/><Relationship Id="rId14" Type="http://schemas.openxmlformats.org/officeDocument/2006/relationships/oleObject" Target="../embeddings/oleObject8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2.png"/><Relationship Id="rId7" Type="http://schemas.openxmlformats.org/officeDocument/2006/relationships/image" Target="../media/image90.wmf"/><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90.bin"/><Relationship Id="rId11" Type="http://schemas.openxmlformats.org/officeDocument/2006/relationships/image" Target="../media/image92.wmf"/><Relationship Id="rId5" Type="http://schemas.microsoft.com/office/2007/relationships/hdphoto" Target="../media/hdphoto1.wdp"/><Relationship Id="rId10" Type="http://schemas.openxmlformats.org/officeDocument/2006/relationships/oleObject" Target="../embeddings/oleObject92.bin"/><Relationship Id="rId4" Type="http://schemas.openxmlformats.org/officeDocument/2006/relationships/image" Target="../media/image3.png"/><Relationship Id="rId9" Type="http://schemas.openxmlformats.org/officeDocument/2006/relationships/image" Target="../media/image91.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6.png"/><Relationship Id="rId3" Type="http://schemas.openxmlformats.org/officeDocument/2006/relationships/image" Target="../media/image2.png"/><Relationship Id="rId7" Type="http://schemas.openxmlformats.org/officeDocument/2006/relationships/image" Target="../media/image91.wmf"/><Relationship Id="rId12" Type="http://schemas.openxmlformats.org/officeDocument/2006/relationships/image" Target="../media/image94.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93.bin"/><Relationship Id="rId11" Type="http://schemas.openxmlformats.org/officeDocument/2006/relationships/oleObject" Target="../embeddings/oleObject95.bin"/><Relationship Id="rId5" Type="http://schemas.microsoft.com/office/2007/relationships/hdphoto" Target="../media/hdphoto1.wdp"/><Relationship Id="rId10" Type="http://schemas.openxmlformats.org/officeDocument/2006/relationships/image" Target="../media/image95.png"/><Relationship Id="rId4" Type="http://schemas.openxmlformats.org/officeDocument/2006/relationships/image" Target="../media/image3.png"/><Relationship Id="rId9" Type="http://schemas.openxmlformats.org/officeDocument/2006/relationships/image" Target="../media/image93.wmf"/></Relationships>
</file>

<file path=ppt/slides/_rels/slide3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2.png"/><Relationship Id="rId7" Type="http://schemas.openxmlformats.org/officeDocument/2006/relationships/image" Target="../media/image83.wmf"/><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96.bin"/><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image" Target="../media/image2.png"/><Relationship Id="rId7" Type="http://schemas.openxmlformats.org/officeDocument/2006/relationships/oleObject" Target="../embeddings/oleObject97.bin"/><Relationship Id="rId12" Type="http://schemas.openxmlformats.org/officeDocument/2006/relationships/image" Target="../media/image100.wmf"/><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101.png"/><Relationship Id="rId11" Type="http://schemas.openxmlformats.org/officeDocument/2006/relationships/oleObject" Target="../embeddings/oleObject99.bin"/><Relationship Id="rId5" Type="http://schemas.microsoft.com/office/2007/relationships/hdphoto" Target="../media/hdphoto1.wdp"/><Relationship Id="rId10" Type="http://schemas.openxmlformats.org/officeDocument/2006/relationships/image" Target="../media/image99.wmf"/><Relationship Id="rId4" Type="http://schemas.openxmlformats.org/officeDocument/2006/relationships/image" Target="../media/image3.png"/><Relationship Id="rId9" Type="http://schemas.openxmlformats.org/officeDocument/2006/relationships/oleObject" Target="../embeddings/oleObject98.bin"/></Relationships>
</file>

<file path=ppt/slides/_rels/slide43.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2.png"/><Relationship Id="rId7" Type="http://schemas.openxmlformats.org/officeDocument/2006/relationships/image" Target="../media/image99.wmf"/><Relationship Id="rId12" Type="http://schemas.openxmlformats.org/officeDocument/2006/relationships/image" Target="../media/image103.wmf"/><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100.bin"/><Relationship Id="rId11" Type="http://schemas.openxmlformats.org/officeDocument/2006/relationships/oleObject" Target="../embeddings/oleObject102.bin"/><Relationship Id="rId5" Type="http://schemas.microsoft.com/office/2007/relationships/hdphoto" Target="../media/hdphoto1.wdp"/><Relationship Id="rId10" Type="http://schemas.openxmlformats.org/officeDocument/2006/relationships/image" Target="../media/image102.wmf"/><Relationship Id="rId4" Type="http://schemas.openxmlformats.org/officeDocument/2006/relationships/image" Target="../media/image3.png"/><Relationship Id="rId9" Type="http://schemas.openxmlformats.org/officeDocument/2006/relationships/oleObject" Target="../embeddings/oleObject101.bin"/></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10.wmf"/><Relationship Id="rId18" Type="http://schemas.openxmlformats.org/officeDocument/2006/relationships/oleObject" Target="../embeddings/oleObject109.bin"/><Relationship Id="rId26" Type="http://schemas.openxmlformats.org/officeDocument/2006/relationships/oleObject" Target="../embeddings/oleObject116.bin"/><Relationship Id="rId3" Type="http://schemas.openxmlformats.org/officeDocument/2006/relationships/image" Target="../media/image2.png"/><Relationship Id="rId21" Type="http://schemas.openxmlformats.org/officeDocument/2006/relationships/oleObject" Target="../embeddings/oleObject112.bin"/><Relationship Id="rId7" Type="http://schemas.openxmlformats.org/officeDocument/2006/relationships/image" Target="../media/image107.wmf"/><Relationship Id="rId12" Type="http://schemas.openxmlformats.org/officeDocument/2006/relationships/oleObject" Target="../embeddings/oleObject106.bin"/><Relationship Id="rId17" Type="http://schemas.openxmlformats.org/officeDocument/2006/relationships/image" Target="../media/image112.wmf"/><Relationship Id="rId25" Type="http://schemas.openxmlformats.org/officeDocument/2006/relationships/oleObject" Target="../embeddings/oleObject115.bin"/><Relationship Id="rId2" Type="http://schemas.openxmlformats.org/officeDocument/2006/relationships/slideLayout" Target="../slideLayouts/slideLayout1.xml"/><Relationship Id="rId16" Type="http://schemas.openxmlformats.org/officeDocument/2006/relationships/oleObject" Target="../embeddings/oleObject108.bin"/><Relationship Id="rId20" Type="http://schemas.openxmlformats.org/officeDocument/2006/relationships/oleObject" Target="../embeddings/oleObject111.bin"/><Relationship Id="rId29" Type="http://schemas.openxmlformats.org/officeDocument/2006/relationships/oleObject" Target="../embeddings/oleObject119.bin"/><Relationship Id="rId1" Type="http://schemas.openxmlformats.org/officeDocument/2006/relationships/vmlDrawing" Target="../drawings/vmlDrawing28.vml"/><Relationship Id="rId6" Type="http://schemas.openxmlformats.org/officeDocument/2006/relationships/oleObject" Target="../embeddings/oleObject103.bin"/><Relationship Id="rId11" Type="http://schemas.openxmlformats.org/officeDocument/2006/relationships/image" Target="../media/image109.wmf"/><Relationship Id="rId24" Type="http://schemas.openxmlformats.org/officeDocument/2006/relationships/oleObject" Target="../embeddings/oleObject114.bin"/><Relationship Id="rId5" Type="http://schemas.microsoft.com/office/2007/relationships/hdphoto" Target="../media/hdphoto1.wdp"/><Relationship Id="rId15" Type="http://schemas.openxmlformats.org/officeDocument/2006/relationships/image" Target="../media/image111.wmf"/><Relationship Id="rId23" Type="http://schemas.openxmlformats.org/officeDocument/2006/relationships/oleObject" Target="../embeddings/oleObject113.bin"/><Relationship Id="rId28" Type="http://schemas.openxmlformats.org/officeDocument/2006/relationships/oleObject" Target="../embeddings/oleObject118.bin"/><Relationship Id="rId10" Type="http://schemas.openxmlformats.org/officeDocument/2006/relationships/oleObject" Target="../embeddings/oleObject105.bin"/><Relationship Id="rId19" Type="http://schemas.openxmlformats.org/officeDocument/2006/relationships/oleObject" Target="../embeddings/oleObject110.bin"/><Relationship Id="rId4" Type="http://schemas.openxmlformats.org/officeDocument/2006/relationships/image" Target="../media/image3.png"/><Relationship Id="rId9" Type="http://schemas.openxmlformats.org/officeDocument/2006/relationships/image" Target="../media/image108.wmf"/><Relationship Id="rId14" Type="http://schemas.openxmlformats.org/officeDocument/2006/relationships/oleObject" Target="../embeddings/oleObject107.bin"/><Relationship Id="rId22" Type="http://schemas.openxmlformats.org/officeDocument/2006/relationships/image" Target="../media/image113.wmf"/><Relationship Id="rId27" Type="http://schemas.openxmlformats.org/officeDocument/2006/relationships/oleObject" Target="../embeddings/oleObject117.bin"/><Relationship Id="rId30" Type="http://schemas.openxmlformats.org/officeDocument/2006/relationships/oleObject" Target="../embeddings/oleObject120.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image" Target="../media/image2.png"/><Relationship Id="rId7" Type="http://schemas.openxmlformats.org/officeDocument/2006/relationships/image" Target="../media/image114.wmf"/><Relationship Id="rId12" Type="http://schemas.openxmlformats.org/officeDocument/2006/relationships/oleObject" Target="../embeddings/oleObject124.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oleObject" Target="../embeddings/oleObject121.bin"/><Relationship Id="rId11" Type="http://schemas.openxmlformats.org/officeDocument/2006/relationships/image" Target="../media/image116.wmf"/><Relationship Id="rId5" Type="http://schemas.microsoft.com/office/2007/relationships/hdphoto" Target="../media/hdphoto1.wdp"/><Relationship Id="rId10" Type="http://schemas.openxmlformats.org/officeDocument/2006/relationships/oleObject" Target="../embeddings/oleObject123.bin"/><Relationship Id="rId4" Type="http://schemas.openxmlformats.org/officeDocument/2006/relationships/image" Target="../media/image3.png"/><Relationship Id="rId9" Type="http://schemas.openxmlformats.org/officeDocument/2006/relationships/image" Target="../media/image115.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oleObject" Target="../embeddings/oleObject130.bin"/><Relationship Id="rId18" Type="http://schemas.openxmlformats.org/officeDocument/2006/relationships/image" Target="../media/image118.wmf"/><Relationship Id="rId26" Type="http://schemas.openxmlformats.org/officeDocument/2006/relationships/oleObject" Target="../embeddings/oleObject139.bin"/><Relationship Id="rId3" Type="http://schemas.openxmlformats.org/officeDocument/2006/relationships/image" Target="../media/image2.png"/><Relationship Id="rId21" Type="http://schemas.openxmlformats.org/officeDocument/2006/relationships/oleObject" Target="../embeddings/oleObject135.bin"/><Relationship Id="rId34" Type="http://schemas.openxmlformats.org/officeDocument/2006/relationships/oleObject" Target="../embeddings/oleObject145.bin"/><Relationship Id="rId7" Type="http://schemas.openxmlformats.org/officeDocument/2006/relationships/image" Target="../media/image109.wmf"/><Relationship Id="rId12" Type="http://schemas.openxmlformats.org/officeDocument/2006/relationships/oleObject" Target="../embeddings/oleObject129.bin"/><Relationship Id="rId17" Type="http://schemas.openxmlformats.org/officeDocument/2006/relationships/oleObject" Target="../embeddings/oleObject133.bin"/><Relationship Id="rId25" Type="http://schemas.openxmlformats.org/officeDocument/2006/relationships/image" Target="../media/image120.wmf"/><Relationship Id="rId33" Type="http://schemas.openxmlformats.org/officeDocument/2006/relationships/oleObject" Target="../embeddings/oleObject144.bin"/><Relationship Id="rId2" Type="http://schemas.openxmlformats.org/officeDocument/2006/relationships/slideLayout" Target="../slideLayouts/slideLayout1.xml"/><Relationship Id="rId16" Type="http://schemas.openxmlformats.org/officeDocument/2006/relationships/image" Target="../media/image117.wmf"/><Relationship Id="rId20" Type="http://schemas.openxmlformats.org/officeDocument/2006/relationships/image" Target="../media/image119.wmf"/><Relationship Id="rId29" Type="http://schemas.openxmlformats.org/officeDocument/2006/relationships/image" Target="../media/image121.wmf"/><Relationship Id="rId1" Type="http://schemas.openxmlformats.org/officeDocument/2006/relationships/vmlDrawing" Target="../drawings/vmlDrawing30.vml"/><Relationship Id="rId6" Type="http://schemas.openxmlformats.org/officeDocument/2006/relationships/oleObject" Target="../embeddings/oleObject125.bin"/><Relationship Id="rId11" Type="http://schemas.openxmlformats.org/officeDocument/2006/relationships/image" Target="../media/image113.wmf"/><Relationship Id="rId24" Type="http://schemas.openxmlformats.org/officeDocument/2006/relationships/oleObject" Target="../embeddings/oleObject138.bin"/><Relationship Id="rId32" Type="http://schemas.openxmlformats.org/officeDocument/2006/relationships/oleObject" Target="../embeddings/oleObject143.bin"/><Relationship Id="rId5" Type="http://schemas.microsoft.com/office/2007/relationships/hdphoto" Target="../media/hdphoto1.wdp"/><Relationship Id="rId15" Type="http://schemas.openxmlformats.org/officeDocument/2006/relationships/oleObject" Target="../embeddings/oleObject132.bin"/><Relationship Id="rId23" Type="http://schemas.openxmlformats.org/officeDocument/2006/relationships/oleObject" Target="../embeddings/oleObject137.bin"/><Relationship Id="rId28" Type="http://schemas.openxmlformats.org/officeDocument/2006/relationships/oleObject" Target="../embeddings/oleObject141.bin"/><Relationship Id="rId10" Type="http://schemas.openxmlformats.org/officeDocument/2006/relationships/oleObject" Target="../embeddings/oleObject128.bin"/><Relationship Id="rId19" Type="http://schemas.openxmlformats.org/officeDocument/2006/relationships/oleObject" Target="../embeddings/oleObject134.bin"/><Relationship Id="rId31" Type="http://schemas.openxmlformats.org/officeDocument/2006/relationships/image" Target="../media/image122.wmf"/><Relationship Id="rId4" Type="http://schemas.openxmlformats.org/officeDocument/2006/relationships/image" Target="../media/image3.png"/><Relationship Id="rId9" Type="http://schemas.openxmlformats.org/officeDocument/2006/relationships/oleObject" Target="../embeddings/oleObject127.bin"/><Relationship Id="rId14" Type="http://schemas.openxmlformats.org/officeDocument/2006/relationships/oleObject" Target="../embeddings/oleObject131.bin"/><Relationship Id="rId22" Type="http://schemas.openxmlformats.org/officeDocument/2006/relationships/oleObject" Target="../embeddings/oleObject136.bin"/><Relationship Id="rId27" Type="http://schemas.openxmlformats.org/officeDocument/2006/relationships/oleObject" Target="../embeddings/oleObject140.bin"/><Relationship Id="rId30" Type="http://schemas.openxmlformats.org/officeDocument/2006/relationships/oleObject" Target="../embeddings/oleObject142.bin"/><Relationship Id="rId35" Type="http://schemas.openxmlformats.org/officeDocument/2006/relationships/image" Target="../media/image123.wmf"/></Relationships>
</file>

<file path=ppt/slides/_rels/slide51.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49.bin"/><Relationship Id="rId3" Type="http://schemas.openxmlformats.org/officeDocument/2006/relationships/image" Target="../media/image2.png"/><Relationship Id="rId7" Type="http://schemas.openxmlformats.org/officeDocument/2006/relationships/oleObject" Target="../embeddings/oleObject146.bin"/><Relationship Id="rId12" Type="http://schemas.openxmlformats.org/officeDocument/2006/relationships/image" Target="../media/image126.w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128.png"/><Relationship Id="rId11" Type="http://schemas.openxmlformats.org/officeDocument/2006/relationships/oleObject" Target="../embeddings/oleObject148.bin"/><Relationship Id="rId5" Type="http://schemas.microsoft.com/office/2007/relationships/hdphoto" Target="../media/hdphoto1.wdp"/><Relationship Id="rId15" Type="http://schemas.openxmlformats.org/officeDocument/2006/relationships/oleObject" Target="../embeddings/oleObject150.bin"/><Relationship Id="rId10" Type="http://schemas.openxmlformats.org/officeDocument/2006/relationships/image" Target="../media/image125.wmf"/><Relationship Id="rId4" Type="http://schemas.openxmlformats.org/officeDocument/2006/relationships/image" Target="../media/image3.png"/><Relationship Id="rId9" Type="http://schemas.openxmlformats.org/officeDocument/2006/relationships/oleObject" Target="../embeddings/oleObject147.bin"/><Relationship Id="rId14" Type="http://schemas.openxmlformats.org/officeDocument/2006/relationships/image" Target="../media/image127.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30.wmf"/><Relationship Id="rId3" Type="http://schemas.openxmlformats.org/officeDocument/2006/relationships/image" Target="../media/image2.png"/><Relationship Id="rId7" Type="http://schemas.openxmlformats.org/officeDocument/2006/relationships/image" Target="../media/image124.wmf"/><Relationship Id="rId12" Type="http://schemas.openxmlformats.org/officeDocument/2006/relationships/oleObject" Target="../embeddings/oleObject155.bin"/><Relationship Id="rId17" Type="http://schemas.openxmlformats.org/officeDocument/2006/relationships/image" Target="../media/image132.wmf"/><Relationship Id="rId2" Type="http://schemas.openxmlformats.org/officeDocument/2006/relationships/slideLayout" Target="../slideLayouts/slideLayout1.xml"/><Relationship Id="rId16" Type="http://schemas.openxmlformats.org/officeDocument/2006/relationships/oleObject" Target="../embeddings/oleObject157.bin"/><Relationship Id="rId1" Type="http://schemas.openxmlformats.org/officeDocument/2006/relationships/vmlDrawing" Target="../drawings/vmlDrawing32.vml"/><Relationship Id="rId6" Type="http://schemas.openxmlformats.org/officeDocument/2006/relationships/oleObject" Target="../embeddings/oleObject151.bin"/><Relationship Id="rId11" Type="http://schemas.openxmlformats.org/officeDocument/2006/relationships/oleObject" Target="../embeddings/oleObject154.bin"/><Relationship Id="rId5" Type="http://schemas.microsoft.com/office/2007/relationships/hdphoto" Target="../media/hdphoto1.wdp"/><Relationship Id="rId15" Type="http://schemas.openxmlformats.org/officeDocument/2006/relationships/image" Target="../media/image131.wmf"/><Relationship Id="rId10" Type="http://schemas.openxmlformats.org/officeDocument/2006/relationships/image" Target="../media/image129.wmf"/><Relationship Id="rId4" Type="http://schemas.openxmlformats.org/officeDocument/2006/relationships/image" Target="../media/image3.png"/><Relationship Id="rId9" Type="http://schemas.openxmlformats.org/officeDocument/2006/relationships/oleObject" Target="../embeddings/oleObject153.bin"/><Relationship Id="rId14" Type="http://schemas.openxmlformats.org/officeDocument/2006/relationships/oleObject" Target="../embeddings/oleObject156.bin"/></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9.bin"/><Relationship Id="rId13" Type="http://schemas.openxmlformats.org/officeDocument/2006/relationships/oleObject" Target="../embeddings/oleObject162.bin"/><Relationship Id="rId18" Type="http://schemas.openxmlformats.org/officeDocument/2006/relationships/oleObject" Target="../embeddings/oleObject166.bin"/><Relationship Id="rId3" Type="http://schemas.openxmlformats.org/officeDocument/2006/relationships/image" Target="../media/image2.png"/><Relationship Id="rId21" Type="http://schemas.openxmlformats.org/officeDocument/2006/relationships/image" Target="../media/image135.wmf"/><Relationship Id="rId7" Type="http://schemas.openxmlformats.org/officeDocument/2006/relationships/image" Target="../media/image129.wmf"/><Relationship Id="rId12" Type="http://schemas.openxmlformats.org/officeDocument/2006/relationships/image" Target="../media/image134.wmf"/><Relationship Id="rId17" Type="http://schemas.openxmlformats.org/officeDocument/2006/relationships/oleObject" Target="../embeddings/oleObject165.bin"/><Relationship Id="rId25" Type="http://schemas.openxmlformats.org/officeDocument/2006/relationships/image" Target="../media/image137.wmf"/><Relationship Id="rId2" Type="http://schemas.openxmlformats.org/officeDocument/2006/relationships/slideLayout" Target="../slideLayouts/slideLayout1.xml"/><Relationship Id="rId16" Type="http://schemas.openxmlformats.org/officeDocument/2006/relationships/oleObject" Target="../embeddings/oleObject164.bin"/><Relationship Id="rId20" Type="http://schemas.openxmlformats.org/officeDocument/2006/relationships/oleObject" Target="../embeddings/oleObject168.bin"/><Relationship Id="rId1" Type="http://schemas.openxmlformats.org/officeDocument/2006/relationships/vmlDrawing" Target="../drawings/vmlDrawing33.vml"/><Relationship Id="rId6" Type="http://schemas.openxmlformats.org/officeDocument/2006/relationships/oleObject" Target="../embeddings/oleObject158.bin"/><Relationship Id="rId11" Type="http://schemas.openxmlformats.org/officeDocument/2006/relationships/oleObject" Target="../embeddings/oleObject161.bin"/><Relationship Id="rId24" Type="http://schemas.openxmlformats.org/officeDocument/2006/relationships/oleObject" Target="../embeddings/oleObject170.bin"/><Relationship Id="rId5" Type="http://schemas.microsoft.com/office/2007/relationships/hdphoto" Target="../media/hdphoto1.wdp"/><Relationship Id="rId15" Type="http://schemas.openxmlformats.org/officeDocument/2006/relationships/image" Target="../media/image132.wmf"/><Relationship Id="rId23" Type="http://schemas.openxmlformats.org/officeDocument/2006/relationships/image" Target="../media/image136.wmf"/><Relationship Id="rId10" Type="http://schemas.openxmlformats.org/officeDocument/2006/relationships/image" Target="../media/image133.wmf"/><Relationship Id="rId19" Type="http://schemas.openxmlformats.org/officeDocument/2006/relationships/oleObject" Target="../embeddings/oleObject167.bin"/><Relationship Id="rId4" Type="http://schemas.openxmlformats.org/officeDocument/2006/relationships/image" Target="../media/image3.png"/><Relationship Id="rId9" Type="http://schemas.openxmlformats.org/officeDocument/2006/relationships/oleObject" Target="../embeddings/oleObject160.bin"/><Relationship Id="rId14" Type="http://schemas.openxmlformats.org/officeDocument/2006/relationships/oleObject" Target="../embeddings/oleObject163.bin"/><Relationship Id="rId22" Type="http://schemas.openxmlformats.org/officeDocument/2006/relationships/oleObject" Target="../embeddings/oleObject169.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72.bin"/><Relationship Id="rId13" Type="http://schemas.openxmlformats.org/officeDocument/2006/relationships/image" Target="../media/image138.wmf"/><Relationship Id="rId3" Type="http://schemas.openxmlformats.org/officeDocument/2006/relationships/image" Target="../media/image2.png"/><Relationship Id="rId7" Type="http://schemas.openxmlformats.org/officeDocument/2006/relationships/image" Target="../media/image134.wmf"/><Relationship Id="rId12" Type="http://schemas.openxmlformats.org/officeDocument/2006/relationships/oleObject" Target="../embeddings/oleObject175.bin"/><Relationship Id="rId2" Type="http://schemas.openxmlformats.org/officeDocument/2006/relationships/slideLayout" Target="../slideLayouts/slideLayout1.xml"/><Relationship Id="rId16" Type="http://schemas.openxmlformats.org/officeDocument/2006/relationships/image" Target="../media/image140.png"/><Relationship Id="rId1" Type="http://schemas.openxmlformats.org/officeDocument/2006/relationships/vmlDrawing" Target="../drawings/vmlDrawing34.vml"/><Relationship Id="rId6" Type="http://schemas.openxmlformats.org/officeDocument/2006/relationships/oleObject" Target="../embeddings/oleObject171.bin"/><Relationship Id="rId11" Type="http://schemas.openxmlformats.org/officeDocument/2006/relationships/oleObject" Target="../embeddings/oleObject174.bin"/><Relationship Id="rId5" Type="http://schemas.microsoft.com/office/2007/relationships/hdphoto" Target="../media/hdphoto1.wdp"/><Relationship Id="rId15" Type="http://schemas.openxmlformats.org/officeDocument/2006/relationships/image" Target="../media/image139.wmf"/><Relationship Id="rId10" Type="http://schemas.openxmlformats.org/officeDocument/2006/relationships/image" Target="../media/image132.wmf"/><Relationship Id="rId4" Type="http://schemas.openxmlformats.org/officeDocument/2006/relationships/image" Target="../media/image3.png"/><Relationship Id="rId9" Type="http://schemas.openxmlformats.org/officeDocument/2006/relationships/oleObject" Target="../embeddings/oleObject173.bin"/><Relationship Id="rId14" Type="http://schemas.openxmlformats.org/officeDocument/2006/relationships/oleObject" Target="../embeddings/oleObject176.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oleObject" Target="../embeddings/oleObject182.bin"/><Relationship Id="rId18" Type="http://schemas.openxmlformats.org/officeDocument/2006/relationships/oleObject" Target="../embeddings/oleObject185.bin"/><Relationship Id="rId3" Type="http://schemas.openxmlformats.org/officeDocument/2006/relationships/image" Target="../media/image2.png"/><Relationship Id="rId7" Type="http://schemas.openxmlformats.org/officeDocument/2006/relationships/image" Target="../media/image141.wmf"/><Relationship Id="rId12" Type="http://schemas.openxmlformats.org/officeDocument/2006/relationships/oleObject" Target="../embeddings/oleObject181.bin"/><Relationship Id="rId17" Type="http://schemas.openxmlformats.org/officeDocument/2006/relationships/image" Target="../media/image143.wmf"/><Relationship Id="rId2" Type="http://schemas.openxmlformats.org/officeDocument/2006/relationships/slideLayout" Target="../slideLayouts/slideLayout1.xml"/><Relationship Id="rId16" Type="http://schemas.openxmlformats.org/officeDocument/2006/relationships/oleObject" Target="../embeddings/oleObject184.bin"/><Relationship Id="rId20" Type="http://schemas.openxmlformats.org/officeDocument/2006/relationships/oleObject" Target="../embeddings/oleObject186.bin"/><Relationship Id="rId1" Type="http://schemas.openxmlformats.org/officeDocument/2006/relationships/vmlDrawing" Target="../drawings/vmlDrawing35.vml"/><Relationship Id="rId6" Type="http://schemas.openxmlformats.org/officeDocument/2006/relationships/oleObject" Target="../embeddings/oleObject177.bin"/><Relationship Id="rId11" Type="http://schemas.openxmlformats.org/officeDocument/2006/relationships/oleObject" Target="../embeddings/oleObject180.bin"/><Relationship Id="rId5" Type="http://schemas.microsoft.com/office/2007/relationships/hdphoto" Target="../media/hdphoto1.wdp"/><Relationship Id="rId15" Type="http://schemas.openxmlformats.org/officeDocument/2006/relationships/image" Target="../media/image142.wmf"/><Relationship Id="rId10" Type="http://schemas.openxmlformats.org/officeDocument/2006/relationships/oleObject" Target="../embeddings/oleObject179.bin"/><Relationship Id="rId19" Type="http://schemas.openxmlformats.org/officeDocument/2006/relationships/image" Target="../media/image144.wmf"/><Relationship Id="rId4" Type="http://schemas.openxmlformats.org/officeDocument/2006/relationships/image" Target="../media/image3.png"/><Relationship Id="rId9" Type="http://schemas.openxmlformats.org/officeDocument/2006/relationships/image" Target="../media/image132.wmf"/><Relationship Id="rId14" Type="http://schemas.openxmlformats.org/officeDocument/2006/relationships/oleObject" Target="../embeddings/oleObject183.bin"/></Relationships>
</file>

<file path=ppt/slides/_rels/slide56.xml.rels><?xml version="1.0" encoding="UTF-8" standalone="yes"?>
<Relationships xmlns="http://schemas.openxmlformats.org/package/2006/relationships"><Relationship Id="rId8" Type="http://schemas.openxmlformats.org/officeDocument/2006/relationships/image" Target="../media/image145.wmf"/><Relationship Id="rId13" Type="http://schemas.openxmlformats.org/officeDocument/2006/relationships/oleObject" Target="../embeddings/oleObject190.bin"/><Relationship Id="rId3" Type="http://schemas.openxmlformats.org/officeDocument/2006/relationships/image" Target="../media/image2.png"/><Relationship Id="rId7" Type="http://schemas.openxmlformats.org/officeDocument/2006/relationships/oleObject" Target="../embeddings/oleObject187.bin"/><Relationship Id="rId12" Type="http://schemas.openxmlformats.org/officeDocument/2006/relationships/image" Target="../media/image147.wmf"/><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48.png"/><Relationship Id="rId11" Type="http://schemas.openxmlformats.org/officeDocument/2006/relationships/oleObject" Target="../embeddings/oleObject189.bin"/><Relationship Id="rId5" Type="http://schemas.microsoft.com/office/2007/relationships/hdphoto" Target="../media/hdphoto1.wdp"/><Relationship Id="rId15" Type="http://schemas.openxmlformats.org/officeDocument/2006/relationships/oleObject" Target="../embeddings/oleObject192.bin"/><Relationship Id="rId10" Type="http://schemas.openxmlformats.org/officeDocument/2006/relationships/image" Target="../media/image146.wmf"/><Relationship Id="rId4" Type="http://schemas.openxmlformats.org/officeDocument/2006/relationships/image" Target="../media/image3.png"/><Relationship Id="rId9" Type="http://schemas.openxmlformats.org/officeDocument/2006/relationships/oleObject" Target="../embeddings/oleObject188.bin"/><Relationship Id="rId14" Type="http://schemas.openxmlformats.org/officeDocument/2006/relationships/oleObject" Target="../embeddings/oleObject19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oleObject" Target="../embeddings/oleObject196.bin"/><Relationship Id="rId3" Type="http://schemas.openxmlformats.org/officeDocument/2006/relationships/image" Target="../media/image2.png"/><Relationship Id="rId7" Type="http://schemas.openxmlformats.org/officeDocument/2006/relationships/image" Target="../media/image147.wmf"/><Relationship Id="rId12" Type="http://schemas.openxmlformats.org/officeDocument/2006/relationships/image" Target="../media/image152.png"/><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oleObject" Target="../embeddings/oleObject193.bin"/><Relationship Id="rId11" Type="http://schemas.openxmlformats.org/officeDocument/2006/relationships/image" Target="../media/image151.png"/><Relationship Id="rId5" Type="http://schemas.microsoft.com/office/2007/relationships/hdphoto" Target="../media/hdphoto1.wdp"/><Relationship Id="rId15" Type="http://schemas.openxmlformats.org/officeDocument/2006/relationships/oleObject" Target="../embeddings/oleObject197.bin"/><Relationship Id="rId10" Type="http://schemas.openxmlformats.org/officeDocument/2006/relationships/oleObject" Target="../embeddings/oleObject195.bin"/><Relationship Id="rId4" Type="http://schemas.openxmlformats.org/officeDocument/2006/relationships/image" Target="../media/image3.png"/><Relationship Id="rId9" Type="http://schemas.openxmlformats.org/officeDocument/2006/relationships/image" Target="../media/image149.wmf"/><Relationship Id="rId14" Type="http://schemas.openxmlformats.org/officeDocument/2006/relationships/image" Target="../media/image150.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99.bin"/><Relationship Id="rId13" Type="http://schemas.openxmlformats.org/officeDocument/2006/relationships/oleObject" Target="../embeddings/oleObject201.bin"/><Relationship Id="rId3" Type="http://schemas.openxmlformats.org/officeDocument/2006/relationships/image" Target="../media/image2.png"/><Relationship Id="rId7" Type="http://schemas.openxmlformats.org/officeDocument/2006/relationships/image" Target="../media/image150.wmf"/><Relationship Id="rId12" Type="http://schemas.openxmlformats.org/officeDocument/2006/relationships/image" Target="../media/image153.wmf"/><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oleObject" Target="../embeddings/oleObject198.bin"/><Relationship Id="rId11" Type="http://schemas.openxmlformats.org/officeDocument/2006/relationships/oleObject" Target="../embeddings/oleObject200.bin"/><Relationship Id="rId5" Type="http://schemas.microsoft.com/office/2007/relationships/hdphoto" Target="../media/hdphoto1.wdp"/><Relationship Id="rId15" Type="http://schemas.openxmlformats.org/officeDocument/2006/relationships/oleObject" Target="../embeddings/oleObject202.bin"/><Relationship Id="rId10" Type="http://schemas.openxmlformats.org/officeDocument/2006/relationships/image" Target="../media/image156.png"/><Relationship Id="rId4" Type="http://schemas.openxmlformats.org/officeDocument/2006/relationships/image" Target="../media/image3.png"/><Relationship Id="rId9" Type="http://schemas.openxmlformats.org/officeDocument/2006/relationships/image" Target="../media/image155.png"/><Relationship Id="rId14" Type="http://schemas.openxmlformats.org/officeDocument/2006/relationships/image" Target="../media/image154.w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04.bin"/><Relationship Id="rId13" Type="http://schemas.openxmlformats.org/officeDocument/2006/relationships/image" Target="../media/image160.wmf"/><Relationship Id="rId18" Type="http://schemas.openxmlformats.org/officeDocument/2006/relationships/oleObject" Target="../embeddings/oleObject209.bin"/><Relationship Id="rId26" Type="http://schemas.openxmlformats.org/officeDocument/2006/relationships/oleObject" Target="../embeddings/oleObject215.bin"/><Relationship Id="rId3" Type="http://schemas.openxmlformats.org/officeDocument/2006/relationships/image" Target="../media/image2.png"/><Relationship Id="rId21" Type="http://schemas.openxmlformats.org/officeDocument/2006/relationships/oleObject" Target="../embeddings/oleObject211.bin"/><Relationship Id="rId7" Type="http://schemas.openxmlformats.org/officeDocument/2006/relationships/image" Target="../media/image157.wmf"/><Relationship Id="rId12" Type="http://schemas.openxmlformats.org/officeDocument/2006/relationships/oleObject" Target="../embeddings/oleObject206.bin"/><Relationship Id="rId17" Type="http://schemas.openxmlformats.org/officeDocument/2006/relationships/image" Target="../media/image162.wmf"/><Relationship Id="rId25" Type="http://schemas.openxmlformats.org/officeDocument/2006/relationships/oleObject" Target="../embeddings/oleObject214.bin"/><Relationship Id="rId2" Type="http://schemas.openxmlformats.org/officeDocument/2006/relationships/slideLayout" Target="../slideLayouts/slideLayout1.xml"/><Relationship Id="rId16" Type="http://schemas.openxmlformats.org/officeDocument/2006/relationships/oleObject" Target="../embeddings/oleObject208.bin"/><Relationship Id="rId20" Type="http://schemas.openxmlformats.org/officeDocument/2006/relationships/image" Target="../media/image163.wmf"/><Relationship Id="rId1" Type="http://schemas.openxmlformats.org/officeDocument/2006/relationships/vmlDrawing" Target="../drawings/vmlDrawing39.vml"/><Relationship Id="rId6" Type="http://schemas.openxmlformats.org/officeDocument/2006/relationships/oleObject" Target="../embeddings/oleObject203.bin"/><Relationship Id="rId11" Type="http://schemas.openxmlformats.org/officeDocument/2006/relationships/image" Target="../media/image159.wmf"/><Relationship Id="rId24" Type="http://schemas.openxmlformats.org/officeDocument/2006/relationships/oleObject" Target="../embeddings/oleObject213.bin"/><Relationship Id="rId5" Type="http://schemas.microsoft.com/office/2007/relationships/hdphoto" Target="../media/hdphoto1.wdp"/><Relationship Id="rId15" Type="http://schemas.openxmlformats.org/officeDocument/2006/relationships/image" Target="../media/image161.wmf"/><Relationship Id="rId23" Type="http://schemas.openxmlformats.org/officeDocument/2006/relationships/oleObject" Target="../embeddings/oleObject212.bin"/><Relationship Id="rId10" Type="http://schemas.openxmlformats.org/officeDocument/2006/relationships/oleObject" Target="../embeddings/oleObject205.bin"/><Relationship Id="rId19" Type="http://schemas.openxmlformats.org/officeDocument/2006/relationships/oleObject" Target="../embeddings/oleObject210.bin"/><Relationship Id="rId4" Type="http://schemas.openxmlformats.org/officeDocument/2006/relationships/image" Target="../media/image3.png"/><Relationship Id="rId9" Type="http://schemas.openxmlformats.org/officeDocument/2006/relationships/image" Target="../media/image158.wmf"/><Relationship Id="rId14" Type="http://schemas.openxmlformats.org/officeDocument/2006/relationships/oleObject" Target="../embeddings/oleObject207.bin"/><Relationship Id="rId22" Type="http://schemas.openxmlformats.org/officeDocument/2006/relationships/image" Target="../media/image16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8.wmf"/><Relationship Id="rId3" Type="http://schemas.openxmlformats.org/officeDocument/2006/relationships/image" Target="../media/image2.png"/><Relationship Id="rId7" Type="http://schemas.openxmlformats.org/officeDocument/2006/relationships/image" Target="../media/image5.wmf"/><Relationship Id="rId12"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7.wmf"/><Relationship Id="rId5" Type="http://schemas.microsoft.com/office/2007/relationships/hdphoto" Target="../media/hdphoto1.wdp"/><Relationship Id="rId15" Type="http://schemas.openxmlformats.org/officeDocument/2006/relationships/image" Target="../media/image9.wmf"/><Relationship Id="rId10" Type="http://schemas.openxmlformats.org/officeDocument/2006/relationships/oleObject" Target="../embeddings/oleObject3.bin"/><Relationship Id="rId4" Type="http://schemas.openxmlformats.org/officeDocument/2006/relationships/image" Target="../media/image3.png"/><Relationship Id="rId9" Type="http://schemas.openxmlformats.org/officeDocument/2006/relationships/image" Target="../media/image6.wmf"/><Relationship Id="rId14"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217.bin"/><Relationship Id="rId13" Type="http://schemas.openxmlformats.org/officeDocument/2006/relationships/image" Target="../media/image165.wmf"/><Relationship Id="rId18" Type="http://schemas.openxmlformats.org/officeDocument/2006/relationships/image" Target="../media/image167.wmf"/><Relationship Id="rId3" Type="http://schemas.openxmlformats.org/officeDocument/2006/relationships/image" Target="../media/image2.png"/><Relationship Id="rId21" Type="http://schemas.openxmlformats.org/officeDocument/2006/relationships/oleObject" Target="../embeddings/oleObject225.bin"/><Relationship Id="rId7" Type="http://schemas.openxmlformats.org/officeDocument/2006/relationships/image" Target="../media/image145.wmf"/><Relationship Id="rId12" Type="http://schemas.openxmlformats.org/officeDocument/2006/relationships/oleObject" Target="../embeddings/oleObject219.bin"/><Relationship Id="rId17" Type="http://schemas.openxmlformats.org/officeDocument/2006/relationships/oleObject" Target="../embeddings/oleObject222.bin"/><Relationship Id="rId2" Type="http://schemas.openxmlformats.org/officeDocument/2006/relationships/slideLayout" Target="../slideLayouts/slideLayout1.xml"/><Relationship Id="rId16" Type="http://schemas.openxmlformats.org/officeDocument/2006/relationships/image" Target="../media/image166.wmf"/><Relationship Id="rId20" Type="http://schemas.openxmlformats.org/officeDocument/2006/relationships/oleObject" Target="../embeddings/oleObject224.bin"/><Relationship Id="rId1" Type="http://schemas.openxmlformats.org/officeDocument/2006/relationships/vmlDrawing" Target="../drawings/vmlDrawing40.vml"/><Relationship Id="rId6" Type="http://schemas.openxmlformats.org/officeDocument/2006/relationships/oleObject" Target="../embeddings/oleObject216.bin"/><Relationship Id="rId11" Type="http://schemas.openxmlformats.org/officeDocument/2006/relationships/image" Target="../media/image147.wmf"/><Relationship Id="rId5" Type="http://schemas.microsoft.com/office/2007/relationships/hdphoto" Target="../media/hdphoto1.wdp"/><Relationship Id="rId15" Type="http://schemas.openxmlformats.org/officeDocument/2006/relationships/oleObject" Target="../embeddings/oleObject221.bin"/><Relationship Id="rId10" Type="http://schemas.openxmlformats.org/officeDocument/2006/relationships/oleObject" Target="../embeddings/oleObject218.bin"/><Relationship Id="rId19" Type="http://schemas.openxmlformats.org/officeDocument/2006/relationships/oleObject" Target="../embeddings/oleObject223.bin"/><Relationship Id="rId4" Type="http://schemas.openxmlformats.org/officeDocument/2006/relationships/image" Target="../media/image3.png"/><Relationship Id="rId9" Type="http://schemas.openxmlformats.org/officeDocument/2006/relationships/image" Target="../media/image146.wmf"/><Relationship Id="rId14" Type="http://schemas.openxmlformats.org/officeDocument/2006/relationships/oleObject" Target="../embeddings/oleObject220.bin"/><Relationship Id="rId22" Type="http://schemas.openxmlformats.org/officeDocument/2006/relationships/image" Target="../media/image168.wmf"/></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9.png"/><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227.bin"/><Relationship Id="rId13" Type="http://schemas.openxmlformats.org/officeDocument/2006/relationships/oleObject" Target="../embeddings/oleObject230.bin"/><Relationship Id="rId3" Type="http://schemas.openxmlformats.org/officeDocument/2006/relationships/image" Target="../media/image2.png"/><Relationship Id="rId7" Type="http://schemas.openxmlformats.org/officeDocument/2006/relationships/image" Target="../media/image167.wmf"/><Relationship Id="rId12" Type="http://schemas.openxmlformats.org/officeDocument/2006/relationships/image" Target="../media/image170.wmf"/><Relationship Id="rId2" Type="http://schemas.openxmlformats.org/officeDocument/2006/relationships/slideLayout" Target="../slideLayouts/slideLayout1.xml"/><Relationship Id="rId1" Type="http://schemas.openxmlformats.org/officeDocument/2006/relationships/vmlDrawing" Target="../drawings/vmlDrawing41.vml"/><Relationship Id="rId6" Type="http://schemas.openxmlformats.org/officeDocument/2006/relationships/oleObject" Target="../embeddings/oleObject226.bin"/><Relationship Id="rId11" Type="http://schemas.openxmlformats.org/officeDocument/2006/relationships/oleObject" Target="../embeddings/oleObject229.bin"/><Relationship Id="rId5" Type="http://schemas.microsoft.com/office/2007/relationships/hdphoto" Target="../media/hdphoto1.wdp"/><Relationship Id="rId15" Type="http://schemas.openxmlformats.org/officeDocument/2006/relationships/oleObject" Target="../embeddings/oleObject231.bin"/><Relationship Id="rId10" Type="http://schemas.openxmlformats.org/officeDocument/2006/relationships/image" Target="../media/image147.wmf"/><Relationship Id="rId4" Type="http://schemas.openxmlformats.org/officeDocument/2006/relationships/image" Target="../media/image3.png"/><Relationship Id="rId9" Type="http://schemas.openxmlformats.org/officeDocument/2006/relationships/oleObject" Target="../embeddings/oleObject228.bin"/><Relationship Id="rId14" Type="http://schemas.openxmlformats.org/officeDocument/2006/relationships/image" Target="../media/image168.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33.bin"/><Relationship Id="rId13" Type="http://schemas.openxmlformats.org/officeDocument/2006/relationships/image" Target="../media/image174.wmf"/><Relationship Id="rId3" Type="http://schemas.openxmlformats.org/officeDocument/2006/relationships/image" Target="../media/image2.png"/><Relationship Id="rId7" Type="http://schemas.openxmlformats.org/officeDocument/2006/relationships/image" Target="../media/image171.wmf"/><Relationship Id="rId12" Type="http://schemas.openxmlformats.org/officeDocument/2006/relationships/oleObject" Target="../embeddings/oleObject235.bin"/><Relationship Id="rId2" Type="http://schemas.openxmlformats.org/officeDocument/2006/relationships/slideLayout" Target="../slideLayouts/slideLayout1.xml"/><Relationship Id="rId1" Type="http://schemas.openxmlformats.org/officeDocument/2006/relationships/vmlDrawing" Target="../drawings/vmlDrawing42.vml"/><Relationship Id="rId6" Type="http://schemas.openxmlformats.org/officeDocument/2006/relationships/oleObject" Target="../embeddings/oleObject232.bin"/><Relationship Id="rId11" Type="http://schemas.openxmlformats.org/officeDocument/2006/relationships/image" Target="../media/image173.wmf"/><Relationship Id="rId5" Type="http://schemas.microsoft.com/office/2007/relationships/hdphoto" Target="../media/hdphoto1.wdp"/><Relationship Id="rId15" Type="http://schemas.openxmlformats.org/officeDocument/2006/relationships/oleObject" Target="../embeddings/oleObject237.bin"/><Relationship Id="rId10" Type="http://schemas.openxmlformats.org/officeDocument/2006/relationships/oleObject" Target="../embeddings/oleObject234.bin"/><Relationship Id="rId4" Type="http://schemas.openxmlformats.org/officeDocument/2006/relationships/image" Target="../media/image3.png"/><Relationship Id="rId9" Type="http://schemas.openxmlformats.org/officeDocument/2006/relationships/image" Target="../media/image172.wmf"/><Relationship Id="rId14" Type="http://schemas.openxmlformats.org/officeDocument/2006/relationships/oleObject" Target="../embeddings/oleObject236.bin"/></Relationships>
</file>

<file path=ppt/slides/_rels/slide64.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41.bin"/><Relationship Id="rId18" Type="http://schemas.openxmlformats.org/officeDocument/2006/relationships/oleObject" Target="../embeddings/oleObject244.bin"/><Relationship Id="rId3" Type="http://schemas.openxmlformats.org/officeDocument/2006/relationships/image" Target="../media/image2.png"/><Relationship Id="rId7" Type="http://schemas.openxmlformats.org/officeDocument/2006/relationships/oleObject" Target="../embeddings/oleObject238.bin"/><Relationship Id="rId12" Type="http://schemas.openxmlformats.org/officeDocument/2006/relationships/image" Target="../media/image176.wmf"/><Relationship Id="rId17" Type="http://schemas.openxmlformats.org/officeDocument/2006/relationships/image" Target="../media/image177.wmf"/><Relationship Id="rId2" Type="http://schemas.openxmlformats.org/officeDocument/2006/relationships/slideLayout" Target="../slideLayouts/slideLayout1.xml"/><Relationship Id="rId16" Type="http://schemas.openxmlformats.org/officeDocument/2006/relationships/oleObject" Target="../embeddings/oleObject243.bin"/><Relationship Id="rId1" Type="http://schemas.openxmlformats.org/officeDocument/2006/relationships/vmlDrawing" Target="../drawings/vmlDrawing43.vml"/><Relationship Id="rId6" Type="http://schemas.openxmlformats.org/officeDocument/2006/relationships/image" Target="../media/image178.png"/><Relationship Id="rId11" Type="http://schemas.openxmlformats.org/officeDocument/2006/relationships/oleObject" Target="../embeddings/oleObject240.bin"/><Relationship Id="rId5" Type="http://schemas.microsoft.com/office/2007/relationships/hdphoto" Target="../media/hdphoto1.wdp"/><Relationship Id="rId15" Type="http://schemas.openxmlformats.org/officeDocument/2006/relationships/oleObject" Target="../embeddings/oleObject242.bin"/><Relationship Id="rId10" Type="http://schemas.openxmlformats.org/officeDocument/2006/relationships/image" Target="../media/image146.wmf"/><Relationship Id="rId19" Type="http://schemas.openxmlformats.org/officeDocument/2006/relationships/image" Target="../media/image167.wmf"/><Relationship Id="rId4" Type="http://schemas.openxmlformats.org/officeDocument/2006/relationships/image" Target="../media/image3.png"/><Relationship Id="rId9" Type="http://schemas.openxmlformats.org/officeDocument/2006/relationships/oleObject" Target="../embeddings/oleObject239.bin"/><Relationship Id="rId14" Type="http://schemas.openxmlformats.org/officeDocument/2006/relationships/image" Target="../media/image170.wmf"/></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46.bin"/><Relationship Id="rId13" Type="http://schemas.openxmlformats.org/officeDocument/2006/relationships/image" Target="../media/image181.wmf"/><Relationship Id="rId3" Type="http://schemas.openxmlformats.org/officeDocument/2006/relationships/image" Target="../media/image2.png"/><Relationship Id="rId7" Type="http://schemas.openxmlformats.org/officeDocument/2006/relationships/image" Target="../media/image153.wmf"/><Relationship Id="rId12" Type="http://schemas.openxmlformats.org/officeDocument/2006/relationships/oleObject" Target="../embeddings/oleObject248.bin"/><Relationship Id="rId2" Type="http://schemas.openxmlformats.org/officeDocument/2006/relationships/slideLayout" Target="../slideLayouts/slideLayout1.xml"/><Relationship Id="rId1" Type="http://schemas.openxmlformats.org/officeDocument/2006/relationships/vmlDrawing" Target="../drawings/vmlDrawing44.vml"/><Relationship Id="rId6" Type="http://schemas.openxmlformats.org/officeDocument/2006/relationships/oleObject" Target="../embeddings/oleObject245.bin"/><Relationship Id="rId11" Type="http://schemas.openxmlformats.org/officeDocument/2006/relationships/image" Target="../media/image180.wmf"/><Relationship Id="rId5" Type="http://schemas.microsoft.com/office/2007/relationships/hdphoto" Target="../media/hdphoto1.wdp"/><Relationship Id="rId10" Type="http://schemas.openxmlformats.org/officeDocument/2006/relationships/oleObject" Target="../embeddings/oleObject247.bin"/><Relationship Id="rId4" Type="http://schemas.openxmlformats.org/officeDocument/2006/relationships/image" Target="../media/image3.png"/><Relationship Id="rId9" Type="http://schemas.openxmlformats.org/officeDocument/2006/relationships/image" Target="../media/image179.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249.bin"/><Relationship Id="rId3" Type="http://schemas.openxmlformats.org/officeDocument/2006/relationships/image" Target="../media/image2.png"/><Relationship Id="rId7" Type="http://schemas.openxmlformats.org/officeDocument/2006/relationships/image" Target="../media/image185.png"/><Relationship Id="rId2" Type="http://schemas.openxmlformats.org/officeDocument/2006/relationships/slideLayout" Target="../slideLayouts/slideLayout1.xml"/><Relationship Id="rId1" Type="http://schemas.openxmlformats.org/officeDocument/2006/relationships/vmlDrawing" Target="../drawings/vmlDrawing45.vml"/><Relationship Id="rId6" Type="http://schemas.openxmlformats.org/officeDocument/2006/relationships/image" Target="../media/image184.png"/><Relationship Id="rId11" Type="http://schemas.openxmlformats.org/officeDocument/2006/relationships/image" Target="../media/image183.wmf"/><Relationship Id="rId5" Type="http://schemas.microsoft.com/office/2007/relationships/hdphoto" Target="../media/hdphoto1.wdp"/><Relationship Id="rId10" Type="http://schemas.openxmlformats.org/officeDocument/2006/relationships/oleObject" Target="../embeddings/oleObject250.bin"/><Relationship Id="rId4" Type="http://schemas.openxmlformats.org/officeDocument/2006/relationships/image" Target="../media/image3.png"/><Relationship Id="rId9" Type="http://schemas.openxmlformats.org/officeDocument/2006/relationships/image" Target="../media/image182.wmf"/></Relationships>
</file>

<file path=ppt/slides/_rels/slide69.x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2.png"/><Relationship Id="rId7" Type="http://schemas.openxmlformats.org/officeDocument/2006/relationships/oleObject" Target="../embeddings/oleObject251.bin"/><Relationship Id="rId2" Type="http://schemas.openxmlformats.org/officeDocument/2006/relationships/slideLayout" Target="../slideLayouts/slideLayout1.xml"/><Relationship Id="rId1" Type="http://schemas.openxmlformats.org/officeDocument/2006/relationships/vmlDrawing" Target="../drawings/vmlDrawing46.vml"/><Relationship Id="rId6" Type="http://schemas.openxmlformats.org/officeDocument/2006/relationships/image" Target="../media/image186.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2.png"/><Relationship Id="rId7"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wmf"/><Relationship Id="rId4" Type="http://schemas.openxmlformats.org/officeDocument/2006/relationships/image" Target="../media/image3.png"/><Relationship Id="rId9" Type="http://schemas.openxmlformats.org/officeDocument/2006/relationships/oleObject" Target="../embeddings/oleObject7.bin"/></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8.png"/><Relationship Id="rId5" Type="http://schemas.openxmlformats.org/officeDocument/2006/relationships/image" Target="../media/image187.png"/><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252.bin"/><Relationship Id="rId13" Type="http://schemas.openxmlformats.org/officeDocument/2006/relationships/image" Target="../media/image191.wmf"/><Relationship Id="rId3" Type="http://schemas.openxmlformats.org/officeDocument/2006/relationships/image" Target="../media/image2.png"/><Relationship Id="rId7" Type="http://schemas.openxmlformats.org/officeDocument/2006/relationships/image" Target="../media/image193.png"/><Relationship Id="rId12" Type="http://schemas.openxmlformats.org/officeDocument/2006/relationships/oleObject" Target="../embeddings/oleObject254.bin"/><Relationship Id="rId2" Type="http://schemas.openxmlformats.org/officeDocument/2006/relationships/slideLayout" Target="../slideLayouts/slideLayout1.xml"/><Relationship Id="rId1" Type="http://schemas.openxmlformats.org/officeDocument/2006/relationships/vmlDrawing" Target="../drawings/vmlDrawing47.vml"/><Relationship Id="rId6" Type="http://schemas.openxmlformats.org/officeDocument/2006/relationships/image" Target="../media/image192.png"/><Relationship Id="rId11" Type="http://schemas.openxmlformats.org/officeDocument/2006/relationships/image" Target="../media/image190.wmf"/><Relationship Id="rId5" Type="http://schemas.microsoft.com/office/2007/relationships/hdphoto" Target="../media/hdphoto1.wdp"/><Relationship Id="rId10" Type="http://schemas.openxmlformats.org/officeDocument/2006/relationships/oleObject" Target="../embeddings/oleObject253.bin"/><Relationship Id="rId4" Type="http://schemas.openxmlformats.org/officeDocument/2006/relationships/image" Target="../media/image3.png"/><Relationship Id="rId9" Type="http://schemas.openxmlformats.org/officeDocument/2006/relationships/image" Target="../media/image189.wmf"/></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4.png"/><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56.bin"/><Relationship Id="rId3" Type="http://schemas.openxmlformats.org/officeDocument/2006/relationships/image" Target="../media/image2.png"/><Relationship Id="rId7" Type="http://schemas.openxmlformats.org/officeDocument/2006/relationships/image" Target="../media/image179.wmf"/><Relationship Id="rId12" Type="http://schemas.openxmlformats.org/officeDocument/2006/relationships/image" Target="../media/image196.png"/><Relationship Id="rId2" Type="http://schemas.openxmlformats.org/officeDocument/2006/relationships/slideLayout" Target="../slideLayouts/slideLayout1.xml"/><Relationship Id="rId1" Type="http://schemas.openxmlformats.org/officeDocument/2006/relationships/vmlDrawing" Target="../drawings/vmlDrawing48.vml"/><Relationship Id="rId6" Type="http://schemas.openxmlformats.org/officeDocument/2006/relationships/oleObject" Target="../embeddings/oleObject255.bin"/><Relationship Id="rId11" Type="http://schemas.openxmlformats.org/officeDocument/2006/relationships/image" Target="../media/image195.wmf"/><Relationship Id="rId5" Type="http://schemas.microsoft.com/office/2007/relationships/hdphoto" Target="../media/hdphoto1.wdp"/><Relationship Id="rId10" Type="http://schemas.openxmlformats.org/officeDocument/2006/relationships/oleObject" Target="../embeddings/oleObject257.bin"/><Relationship Id="rId4" Type="http://schemas.openxmlformats.org/officeDocument/2006/relationships/image" Target="../media/image3.png"/><Relationship Id="rId9" Type="http://schemas.openxmlformats.org/officeDocument/2006/relationships/image" Target="../media/image180.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259.bin"/><Relationship Id="rId3" Type="http://schemas.openxmlformats.org/officeDocument/2006/relationships/image" Target="../media/image2.png"/><Relationship Id="rId7" Type="http://schemas.openxmlformats.org/officeDocument/2006/relationships/image" Target="../media/image197.wmf"/><Relationship Id="rId2" Type="http://schemas.openxmlformats.org/officeDocument/2006/relationships/slideLayout" Target="../slideLayouts/slideLayout1.xml"/><Relationship Id="rId1" Type="http://schemas.openxmlformats.org/officeDocument/2006/relationships/vmlDrawing" Target="../drawings/vmlDrawing49.vml"/><Relationship Id="rId6" Type="http://schemas.openxmlformats.org/officeDocument/2006/relationships/oleObject" Target="../embeddings/oleObject258.bin"/><Relationship Id="rId11" Type="http://schemas.openxmlformats.org/officeDocument/2006/relationships/image" Target="../media/image199.wmf"/><Relationship Id="rId5" Type="http://schemas.microsoft.com/office/2007/relationships/hdphoto" Target="../media/hdphoto1.wdp"/><Relationship Id="rId10" Type="http://schemas.openxmlformats.org/officeDocument/2006/relationships/oleObject" Target="../embeddings/oleObject260.bin"/><Relationship Id="rId4" Type="http://schemas.openxmlformats.org/officeDocument/2006/relationships/image" Target="../media/image3.png"/><Relationship Id="rId9" Type="http://schemas.openxmlformats.org/officeDocument/2006/relationships/image" Target="../media/image198.wmf"/></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0.png"/><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oleObject" Target="../embeddings/oleObject264.bin"/><Relationship Id="rId3" Type="http://schemas.openxmlformats.org/officeDocument/2006/relationships/image" Target="../media/image2.png"/><Relationship Id="rId7" Type="http://schemas.openxmlformats.org/officeDocument/2006/relationships/oleObject" Target="../embeddings/oleObject261.bin"/><Relationship Id="rId12" Type="http://schemas.openxmlformats.org/officeDocument/2006/relationships/image" Target="../media/image203.wmf"/><Relationship Id="rId2" Type="http://schemas.openxmlformats.org/officeDocument/2006/relationships/slideLayout" Target="../slideLayouts/slideLayout1.xml"/><Relationship Id="rId1" Type="http://schemas.openxmlformats.org/officeDocument/2006/relationships/vmlDrawing" Target="../drawings/vmlDrawing50.vml"/><Relationship Id="rId6" Type="http://schemas.openxmlformats.org/officeDocument/2006/relationships/image" Target="../media/image205.png"/><Relationship Id="rId11" Type="http://schemas.openxmlformats.org/officeDocument/2006/relationships/oleObject" Target="../embeddings/oleObject263.bin"/><Relationship Id="rId5" Type="http://schemas.microsoft.com/office/2007/relationships/hdphoto" Target="../media/hdphoto1.wdp"/><Relationship Id="rId10" Type="http://schemas.openxmlformats.org/officeDocument/2006/relationships/image" Target="../media/image202.wmf"/><Relationship Id="rId4" Type="http://schemas.openxmlformats.org/officeDocument/2006/relationships/image" Target="../media/image3.png"/><Relationship Id="rId9" Type="http://schemas.openxmlformats.org/officeDocument/2006/relationships/oleObject" Target="../embeddings/oleObject262.bin"/><Relationship Id="rId14" Type="http://schemas.openxmlformats.org/officeDocument/2006/relationships/image" Target="../media/image204.wmf"/></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6.png"/><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png"/><Relationship Id="rId7" Type="http://schemas.openxmlformats.org/officeDocument/2006/relationships/oleObject" Target="../embeddings/oleObject265.bin"/><Relationship Id="rId2" Type="http://schemas.openxmlformats.org/officeDocument/2006/relationships/slideLayout" Target="../slideLayouts/slideLayout1.xml"/><Relationship Id="rId1" Type="http://schemas.openxmlformats.org/officeDocument/2006/relationships/vmlDrawing" Target="../drawings/vmlDrawing51.vml"/><Relationship Id="rId6" Type="http://schemas.openxmlformats.org/officeDocument/2006/relationships/image" Target="../media/image210.png"/><Relationship Id="rId5" Type="http://schemas.microsoft.com/office/2007/relationships/hdphoto" Target="../media/hdphoto1.wdp"/><Relationship Id="rId10" Type="http://schemas.openxmlformats.org/officeDocument/2006/relationships/image" Target="../media/image209.wmf"/><Relationship Id="rId4" Type="http://schemas.openxmlformats.org/officeDocument/2006/relationships/image" Target="../media/image3.png"/><Relationship Id="rId9" Type="http://schemas.openxmlformats.org/officeDocument/2006/relationships/oleObject" Target="../embeddings/oleObject266.bin"/></Relationships>
</file>

<file path=ppt/slides/_rels/slide81.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2.png"/><Relationship Id="rId7" Type="http://schemas.openxmlformats.org/officeDocument/2006/relationships/image" Target="../media/image211.wmf"/><Relationship Id="rId2" Type="http://schemas.openxmlformats.org/officeDocument/2006/relationships/slideLayout" Target="../slideLayouts/slideLayout1.xml"/><Relationship Id="rId1" Type="http://schemas.openxmlformats.org/officeDocument/2006/relationships/vmlDrawing" Target="../drawings/vmlDrawing52.vml"/><Relationship Id="rId6" Type="http://schemas.openxmlformats.org/officeDocument/2006/relationships/oleObject" Target="../embeddings/oleObject267.bin"/><Relationship Id="rId5" Type="http://schemas.microsoft.com/office/2007/relationships/hdphoto" Target="../media/hdphoto1.wdp"/><Relationship Id="rId10" Type="http://schemas.openxmlformats.org/officeDocument/2006/relationships/image" Target="../media/image214.png"/><Relationship Id="rId4" Type="http://schemas.openxmlformats.org/officeDocument/2006/relationships/image" Target="../media/image3.png"/><Relationship Id="rId9" Type="http://schemas.openxmlformats.org/officeDocument/2006/relationships/image" Target="../media/image213.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6.png"/><Relationship Id="rId5" Type="http://schemas.openxmlformats.org/officeDocument/2006/relationships/image" Target="../media/image215.png"/><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image" Target="../media/image2.png"/><Relationship Id="rId7" Type="http://schemas.openxmlformats.org/officeDocument/2006/relationships/oleObject" Target="../embeddings/oleObject268.bin"/><Relationship Id="rId2" Type="http://schemas.openxmlformats.org/officeDocument/2006/relationships/slideLayout" Target="../slideLayouts/slideLayout1.xml"/><Relationship Id="rId1" Type="http://schemas.openxmlformats.org/officeDocument/2006/relationships/vmlDrawing" Target="../drawings/vmlDrawing53.vml"/><Relationship Id="rId6" Type="http://schemas.openxmlformats.org/officeDocument/2006/relationships/image" Target="../media/image218.png"/><Relationship Id="rId5" Type="http://schemas.microsoft.com/office/2007/relationships/hdphoto" Target="../media/hdphoto1.wdp"/><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269.bin"/><Relationship Id="rId3" Type="http://schemas.openxmlformats.org/officeDocument/2006/relationships/image" Target="../media/image2.png"/><Relationship Id="rId7" Type="http://schemas.openxmlformats.org/officeDocument/2006/relationships/image" Target="../media/image221.png"/><Relationship Id="rId2" Type="http://schemas.openxmlformats.org/officeDocument/2006/relationships/slideLayout" Target="../slideLayouts/slideLayout1.xml"/><Relationship Id="rId1" Type="http://schemas.openxmlformats.org/officeDocument/2006/relationships/vmlDrawing" Target="../drawings/vmlDrawing54.vml"/><Relationship Id="rId6" Type="http://schemas.openxmlformats.org/officeDocument/2006/relationships/image" Target="../media/image220.png"/><Relationship Id="rId11" Type="http://schemas.openxmlformats.org/officeDocument/2006/relationships/image" Target="../media/image223.png"/><Relationship Id="rId5" Type="http://schemas.microsoft.com/office/2007/relationships/hdphoto" Target="../media/hdphoto1.wdp"/><Relationship Id="rId10" Type="http://schemas.openxmlformats.org/officeDocument/2006/relationships/image" Target="../media/image222.png"/><Relationship Id="rId4" Type="http://schemas.openxmlformats.org/officeDocument/2006/relationships/image" Target="../media/image3.png"/><Relationship Id="rId9" Type="http://schemas.openxmlformats.org/officeDocument/2006/relationships/image" Target="../media/image219.wmf"/></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5.png"/><Relationship Id="rId5" Type="http://schemas.openxmlformats.org/officeDocument/2006/relationships/image" Target="../media/image224.png"/><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8.png"/><Relationship Id="rId5" Type="http://schemas.openxmlformats.org/officeDocument/2006/relationships/image" Target="../media/image227.png"/><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9.png"/><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8" Type="http://schemas.openxmlformats.org/officeDocument/2006/relationships/oleObject" Target="../embeddings/oleObject271.bin"/><Relationship Id="rId13" Type="http://schemas.openxmlformats.org/officeDocument/2006/relationships/image" Target="../media/image233.png"/><Relationship Id="rId3" Type="http://schemas.openxmlformats.org/officeDocument/2006/relationships/image" Target="../media/image2.png"/><Relationship Id="rId7" Type="http://schemas.openxmlformats.org/officeDocument/2006/relationships/image" Target="../media/image230.wmf"/><Relationship Id="rId12" Type="http://schemas.openxmlformats.org/officeDocument/2006/relationships/image" Target="../media/image232.wmf"/><Relationship Id="rId2" Type="http://schemas.openxmlformats.org/officeDocument/2006/relationships/slideLayout" Target="../slideLayouts/slideLayout1.xml"/><Relationship Id="rId1" Type="http://schemas.openxmlformats.org/officeDocument/2006/relationships/vmlDrawing" Target="../drawings/vmlDrawing55.vml"/><Relationship Id="rId6" Type="http://schemas.openxmlformats.org/officeDocument/2006/relationships/oleObject" Target="../embeddings/oleObject270.bin"/><Relationship Id="rId11" Type="http://schemas.openxmlformats.org/officeDocument/2006/relationships/oleObject" Target="../embeddings/oleObject273.bin"/><Relationship Id="rId5" Type="http://schemas.microsoft.com/office/2007/relationships/hdphoto" Target="../media/hdphoto1.wdp"/><Relationship Id="rId10" Type="http://schemas.openxmlformats.org/officeDocument/2006/relationships/image" Target="../media/image231.wmf"/><Relationship Id="rId4" Type="http://schemas.openxmlformats.org/officeDocument/2006/relationships/image" Target="../media/image3.png"/><Relationship Id="rId9" Type="http://schemas.openxmlformats.org/officeDocument/2006/relationships/oleObject" Target="../embeddings/oleObject272.bin"/></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2.png"/><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8" Type="http://schemas.openxmlformats.org/officeDocument/2006/relationships/image" Target="../media/image234.wmf"/><Relationship Id="rId3" Type="http://schemas.openxmlformats.org/officeDocument/2006/relationships/image" Target="../media/image2.png"/><Relationship Id="rId7" Type="http://schemas.openxmlformats.org/officeDocument/2006/relationships/oleObject" Target="../embeddings/oleObject274.bin"/><Relationship Id="rId2" Type="http://schemas.openxmlformats.org/officeDocument/2006/relationships/slideLayout" Target="../slideLayouts/slideLayout1.xml"/><Relationship Id="rId1" Type="http://schemas.openxmlformats.org/officeDocument/2006/relationships/vmlDrawing" Target="../drawings/vmlDrawing56.vml"/><Relationship Id="rId6" Type="http://schemas.openxmlformats.org/officeDocument/2006/relationships/image" Target="../media/image236.png"/><Relationship Id="rId5" Type="http://schemas.microsoft.com/office/2007/relationships/hdphoto" Target="../media/hdphoto1.wdp"/><Relationship Id="rId10" Type="http://schemas.openxmlformats.org/officeDocument/2006/relationships/image" Target="../media/image235.wmf"/><Relationship Id="rId4" Type="http://schemas.openxmlformats.org/officeDocument/2006/relationships/image" Target="../media/image3.png"/><Relationship Id="rId9" Type="http://schemas.openxmlformats.org/officeDocument/2006/relationships/oleObject" Target="../embeddings/oleObject275.bin"/></Relationships>
</file>

<file path=ppt/slides/_rels/slide91.x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image" Target="../media/image2.png"/><Relationship Id="rId7" Type="http://schemas.openxmlformats.org/officeDocument/2006/relationships/oleObject" Target="../embeddings/oleObject276.bin"/><Relationship Id="rId2" Type="http://schemas.openxmlformats.org/officeDocument/2006/relationships/slideLayout" Target="../slideLayouts/slideLayout1.xml"/><Relationship Id="rId1" Type="http://schemas.openxmlformats.org/officeDocument/2006/relationships/vmlDrawing" Target="../drawings/vmlDrawing57.vml"/><Relationship Id="rId6" Type="http://schemas.openxmlformats.org/officeDocument/2006/relationships/image" Target="../media/image238.png"/><Relationship Id="rId5" Type="http://schemas.microsoft.com/office/2007/relationships/hdphoto" Target="../media/hdphoto1.wdp"/><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8" Type="http://schemas.openxmlformats.org/officeDocument/2006/relationships/image" Target="../media/image239.wmf"/><Relationship Id="rId13" Type="http://schemas.openxmlformats.org/officeDocument/2006/relationships/oleObject" Target="../embeddings/oleObject280.bin"/><Relationship Id="rId3" Type="http://schemas.openxmlformats.org/officeDocument/2006/relationships/image" Target="../media/image2.png"/><Relationship Id="rId7" Type="http://schemas.openxmlformats.org/officeDocument/2006/relationships/oleObject" Target="../embeddings/oleObject277.bin"/><Relationship Id="rId12" Type="http://schemas.openxmlformats.org/officeDocument/2006/relationships/image" Target="../media/image230.wmf"/><Relationship Id="rId2" Type="http://schemas.openxmlformats.org/officeDocument/2006/relationships/slideLayout" Target="../slideLayouts/slideLayout1.xml"/><Relationship Id="rId1" Type="http://schemas.openxmlformats.org/officeDocument/2006/relationships/vmlDrawing" Target="../drawings/vmlDrawing58.vml"/><Relationship Id="rId6" Type="http://schemas.openxmlformats.org/officeDocument/2006/relationships/image" Target="../media/image242.png"/><Relationship Id="rId11" Type="http://schemas.openxmlformats.org/officeDocument/2006/relationships/oleObject" Target="../embeddings/oleObject279.bin"/><Relationship Id="rId5" Type="http://schemas.microsoft.com/office/2007/relationships/hdphoto" Target="../media/hdphoto1.wdp"/><Relationship Id="rId10" Type="http://schemas.openxmlformats.org/officeDocument/2006/relationships/image" Target="../media/image240.wmf"/><Relationship Id="rId4" Type="http://schemas.openxmlformats.org/officeDocument/2006/relationships/image" Target="../media/image3.png"/><Relationship Id="rId9" Type="http://schemas.openxmlformats.org/officeDocument/2006/relationships/oleObject" Target="../embeddings/oleObject278.bin"/><Relationship Id="rId14" Type="http://schemas.openxmlformats.org/officeDocument/2006/relationships/image" Target="../media/image241.wmf"/></Relationships>
</file>

<file path=ppt/slides/_rels/slide93.xml.rels><?xml version="1.0" encoding="UTF-8" standalone="yes"?>
<Relationships xmlns="http://schemas.openxmlformats.org/package/2006/relationships"><Relationship Id="rId8" Type="http://schemas.openxmlformats.org/officeDocument/2006/relationships/image" Target="../media/image243.wmf"/><Relationship Id="rId13" Type="http://schemas.openxmlformats.org/officeDocument/2006/relationships/oleObject" Target="../embeddings/oleObject284.bin"/><Relationship Id="rId18" Type="http://schemas.openxmlformats.org/officeDocument/2006/relationships/image" Target="../media/image230.wmf"/><Relationship Id="rId3" Type="http://schemas.openxmlformats.org/officeDocument/2006/relationships/image" Target="../media/image2.png"/><Relationship Id="rId7" Type="http://schemas.openxmlformats.org/officeDocument/2006/relationships/oleObject" Target="../embeddings/oleObject281.bin"/><Relationship Id="rId12" Type="http://schemas.openxmlformats.org/officeDocument/2006/relationships/image" Target="../media/image245.wmf"/><Relationship Id="rId17" Type="http://schemas.openxmlformats.org/officeDocument/2006/relationships/oleObject" Target="../embeddings/oleObject287.bin"/><Relationship Id="rId2" Type="http://schemas.openxmlformats.org/officeDocument/2006/relationships/slideLayout" Target="../slideLayouts/slideLayout1.xml"/><Relationship Id="rId16" Type="http://schemas.openxmlformats.org/officeDocument/2006/relationships/image" Target="../media/image246.wmf"/><Relationship Id="rId1" Type="http://schemas.openxmlformats.org/officeDocument/2006/relationships/vmlDrawing" Target="../drawings/vmlDrawing59.vml"/><Relationship Id="rId6" Type="http://schemas.openxmlformats.org/officeDocument/2006/relationships/image" Target="../media/image247.png"/><Relationship Id="rId11" Type="http://schemas.openxmlformats.org/officeDocument/2006/relationships/oleObject" Target="../embeddings/oleObject283.bin"/><Relationship Id="rId5" Type="http://schemas.microsoft.com/office/2007/relationships/hdphoto" Target="../media/hdphoto1.wdp"/><Relationship Id="rId15" Type="http://schemas.openxmlformats.org/officeDocument/2006/relationships/oleObject" Target="../embeddings/oleObject286.bin"/><Relationship Id="rId10" Type="http://schemas.openxmlformats.org/officeDocument/2006/relationships/image" Target="../media/image244.wmf"/><Relationship Id="rId4" Type="http://schemas.openxmlformats.org/officeDocument/2006/relationships/image" Target="../media/image3.png"/><Relationship Id="rId9" Type="http://schemas.openxmlformats.org/officeDocument/2006/relationships/oleObject" Target="../embeddings/oleObject282.bin"/><Relationship Id="rId14" Type="http://schemas.openxmlformats.org/officeDocument/2006/relationships/oleObject" Target="../embeddings/oleObject285.bin"/></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8.png"/><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9.png"/><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8" Type="http://schemas.openxmlformats.org/officeDocument/2006/relationships/image" Target="../media/image250.wmf"/><Relationship Id="rId3" Type="http://schemas.openxmlformats.org/officeDocument/2006/relationships/image" Target="../media/image2.png"/><Relationship Id="rId7" Type="http://schemas.openxmlformats.org/officeDocument/2006/relationships/oleObject" Target="../embeddings/oleObject288.bin"/><Relationship Id="rId2" Type="http://schemas.openxmlformats.org/officeDocument/2006/relationships/slideLayout" Target="../slideLayouts/slideLayout1.xml"/><Relationship Id="rId1" Type="http://schemas.openxmlformats.org/officeDocument/2006/relationships/vmlDrawing" Target="../drawings/vmlDrawing60.vml"/><Relationship Id="rId6" Type="http://schemas.openxmlformats.org/officeDocument/2006/relationships/image" Target="../media/image251.png"/><Relationship Id="rId5" Type="http://schemas.microsoft.com/office/2007/relationships/hdphoto" Target="../media/hdphoto1.wdp"/><Relationship Id="rId10" Type="http://schemas.openxmlformats.org/officeDocument/2006/relationships/image" Target="../media/image230.wmf"/><Relationship Id="rId4" Type="http://schemas.openxmlformats.org/officeDocument/2006/relationships/image" Target="../media/image3.png"/><Relationship Id="rId9" Type="http://schemas.openxmlformats.org/officeDocument/2006/relationships/oleObject" Target="../embeddings/oleObject289.bin"/></Relationships>
</file>

<file path=ppt/slides/_rels/slide97.x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png"/><Relationship Id="rId7" Type="http://schemas.openxmlformats.org/officeDocument/2006/relationships/oleObject" Target="../embeddings/oleObject290.bin"/><Relationship Id="rId2" Type="http://schemas.openxmlformats.org/officeDocument/2006/relationships/slideLayout" Target="../slideLayouts/slideLayout1.xml"/><Relationship Id="rId1" Type="http://schemas.openxmlformats.org/officeDocument/2006/relationships/vmlDrawing" Target="../drawings/vmlDrawing61.vml"/><Relationship Id="rId6" Type="http://schemas.openxmlformats.org/officeDocument/2006/relationships/image" Target="../media/image254.png"/><Relationship Id="rId5" Type="http://schemas.microsoft.com/office/2007/relationships/hdphoto" Target="../media/hdphoto1.wdp"/><Relationship Id="rId10" Type="http://schemas.openxmlformats.org/officeDocument/2006/relationships/image" Target="../media/image253.wmf"/><Relationship Id="rId4" Type="http://schemas.openxmlformats.org/officeDocument/2006/relationships/image" Target="../media/image3.png"/><Relationship Id="rId9" Type="http://schemas.openxmlformats.org/officeDocument/2006/relationships/oleObject" Target="../embeddings/oleObject291.bin"/></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5.png"/><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oleObject" Target="../embeddings/oleObject295.bin"/><Relationship Id="rId3" Type="http://schemas.openxmlformats.org/officeDocument/2006/relationships/image" Target="../media/image2.png"/><Relationship Id="rId7" Type="http://schemas.openxmlformats.org/officeDocument/2006/relationships/oleObject" Target="../embeddings/oleObject292.bin"/><Relationship Id="rId12" Type="http://schemas.openxmlformats.org/officeDocument/2006/relationships/image" Target="../media/image258.wmf"/><Relationship Id="rId2" Type="http://schemas.openxmlformats.org/officeDocument/2006/relationships/slideLayout" Target="../slideLayouts/slideLayout1.xml"/><Relationship Id="rId1" Type="http://schemas.openxmlformats.org/officeDocument/2006/relationships/vmlDrawing" Target="../drawings/vmlDrawing62.vml"/><Relationship Id="rId6" Type="http://schemas.openxmlformats.org/officeDocument/2006/relationships/image" Target="../media/image260.png"/><Relationship Id="rId11" Type="http://schemas.openxmlformats.org/officeDocument/2006/relationships/oleObject" Target="../embeddings/oleObject294.bin"/><Relationship Id="rId5" Type="http://schemas.microsoft.com/office/2007/relationships/hdphoto" Target="../media/hdphoto1.wdp"/><Relationship Id="rId10" Type="http://schemas.openxmlformats.org/officeDocument/2006/relationships/image" Target="../media/image257.wmf"/><Relationship Id="rId4" Type="http://schemas.openxmlformats.org/officeDocument/2006/relationships/image" Target="../media/image3.png"/><Relationship Id="rId9" Type="http://schemas.openxmlformats.org/officeDocument/2006/relationships/oleObject" Target="../embeddings/oleObject293.bin"/><Relationship Id="rId14" Type="http://schemas.openxmlformats.org/officeDocument/2006/relationships/image" Target="../media/image25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lstStyle/>
          <a:p>
            <a:r>
              <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rPr>
              <a:t>初等分析方法</a:t>
            </a: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33195"/>
            <a:ext cx="8716010" cy="433514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并任取点                ，求得此板的质量：</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其中     表示     的面积，</a:t>
            </a:r>
            <a:r>
              <a:rPr lang="zh-CN" dirty="0">
                <a:latin typeface="微软雅黑" panose="020B0503020204020204" charset="-122"/>
                <a:ea typeface="微软雅黑" panose="020B0503020204020204" charset="-122"/>
                <a:cs typeface="微软雅黑" panose="020B0503020204020204" charset="-122"/>
              </a:rPr>
              <a:t>而     </a:t>
            </a:r>
            <a:r>
              <a:rPr dirty="0">
                <a:latin typeface="微软雅黑" panose="020B0503020204020204" charset="-122"/>
                <a:ea typeface="微软雅黑" panose="020B0503020204020204" charset="-122"/>
                <a:cs typeface="微软雅黑" panose="020B0503020204020204" charset="-122"/>
              </a:rPr>
              <a:t>表示    中直径最大者.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所谓</a:t>
            </a:r>
            <a:r>
              <a:rPr b="1" dirty="0">
                <a:latin typeface="微软雅黑" panose="020B0503020204020204" charset="-122"/>
                <a:ea typeface="微软雅黑" panose="020B0503020204020204" charset="-122"/>
                <a:cs typeface="微软雅黑" panose="020B0503020204020204" charset="-122"/>
              </a:rPr>
              <a:t>点集 E 的直径</a:t>
            </a:r>
            <a:r>
              <a:rPr dirty="0">
                <a:latin typeface="微软雅黑" panose="020B0503020204020204" charset="-122"/>
                <a:ea typeface="微软雅黑" panose="020B0503020204020204" charset="-122"/>
                <a:cs typeface="微软雅黑" panose="020B0503020204020204" charset="-122"/>
              </a:rPr>
              <a:t>，是指 E 中任意两点的距离所构成的数集的上确界．</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3121025" y="1591945"/>
          <a:ext cx="1431925" cy="436880"/>
        </p:xfrm>
        <a:graphic>
          <a:graphicData uri="http://schemas.openxmlformats.org/presentationml/2006/ole">
            <mc:AlternateContent xmlns:mc="http://schemas.openxmlformats.org/markup-compatibility/2006">
              <mc:Choice xmlns:v="urn:schemas-microsoft-com:vml" Requires="v">
                <p:oleObj spid="_x0000_s5171" r:id="rId6" imgW="749300" imgH="228600" progId="Equation.KSEE3">
                  <p:embed/>
                </p:oleObj>
              </mc:Choice>
              <mc:Fallback>
                <p:oleObj r:id="rId6" imgW="749300" imgH="228600" progId="Equation.KSEE3">
                  <p:embed/>
                  <p:pic>
                    <p:nvPicPr>
                      <p:cNvPr id="0" name="图片 4096"/>
                      <p:cNvPicPr/>
                      <p:nvPr/>
                    </p:nvPicPr>
                    <p:blipFill>
                      <a:blip r:embed="rId7"/>
                      <a:stretch>
                        <a:fillRect/>
                      </a:stretch>
                    </p:blipFill>
                    <p:spPr>
                      <a:xfrm>
                        <a:off x="3121025" y="1591945"/>
                        <a:ext cx="1431925" cy="436880"/>
                      </a:xfrm>
                      <a:prstGeom prst="rect">
                        <a:avLst/>
                      </a:prstGeom>
                    </p:spPr>
                  </p:pic>
                </p:oleObj>
              </mc:Fallback>
            </mc:AlternateContent>
          </a:graphicData>
        </a:graphic>
      </p:graphicFrame>
      <p:pic>
        <p:nvPicPr>
          <p:cNvPr id="4" name="图片 3" descr="6"/>
          <p:cNvPicPr>
            <a:picLocks noChangeAspect="1"/>
          </p:cNvPicPr>
          <p:nvPr/>
        </p:nvPicPr>
        <p:blipFill>
          <a:blip r:embed="rId8"/>
          <a:stretch>
            <a:fillRect/>
          </a:stretch>
        </p:blipFill>
        <p:spPr>
          <a:xfrm>
            <a:off x="3238500" y="2125980"/>
            <a:ext cx="5715000" cy="1905000"/>
          </a:xfrm>
          <a:prstGeom prst="rect">
            <a:avLst/>
          </a:prstGeom>
        </p:spPr>
      </p:pic>
      <p:graphicFrame>
        <p:nvGraphicFramePr>
          <p:cNvPr id="6" name="对象 5">
            <a:hlinkClick r:id="" action="ppaction://ole?verb=0"/>
          </p:cNvPr>
          <p:cNvGraphicFramePr>
            <a:graphicFrameLocks noChangeAspect="1"/>
          </p:cNvGraphicFramePr>
          <p:nvPr/>
        </p:nvGraphicFramePr>
        <p:xfrm>
          <a:off x="2384425" y="4150995"/>
          <a:ext cx="514985" cy="463550"/>
        </p:xfrm>
        <a:graphic>
          <a:graphicData uri="http://schemas.openxmlformats.org/presentationml/2006/ole">
            <mc:AlternateContent xmlns:mc="http://schemas.openxmlformats.org/markup-compatibility/2006">
              <mc:Choice xmlns:v="urn:schemas-microsoft-com:vml" Requires="v">
                <p:oleObj spid="_x0000_s5172" r:id="rId9" imgW="254000" imgH="228600" progId="Equation.KSEE3">
                  <p:embed/>
                </p:oleObj>
              </mc:Choice>
              <mc:Fallback>
                <p:oleObj r:id="rId9" imgW="254000" imgH="228600" progId="Equation.KSEE3">
                  <p:embed/>
                  <p:pic>
                    <p:nvPicPr>
                      <p:cNvPr id="0" name="图片 4097"/>
                      <p:cNvPicPr/>
                      <p:nvPr/>
                    </p:nvPicPr>
                    <p:blipFill>
                      <a:blip r:embed="rId10"/>
                      <a:stretch>
                        <a:fillRect/>
                      </a:stretch>
                    </p:blipFill>
                    <p:spPr>
                      <a:xfrm>
                        <a:off x="2384425" y="4150995"/>
                        <a:ext cx="514985" cy="46355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543300" y="4136390"/>
          <a:ext cx="410845" cy="463550"/>
        </p:xfrm>
        <a:graphic>
          <a:graphicData uri="http://schemas.openxmlformats.org/presentationml/2006/ole">
            <mc:AlternateContent xmlns:mc="http://schemas.openxmlformats.org/markup-compatibility/2006">
              <mc:Choice xmlns:v="urn:schemas-microsoft-com:vml" Requires="v">
                <p:oleObj spid="_x0000_s5173" r:id="rId11" imgW="203200" imgH="228600" progId="Equation.KSEE3">
                  <p:embed/>
                </p:oleObj>
              </mc:Choice>
              <mc:Fallback>
                <p:oleObj r:id="rId11" imgW="203200" imgH="228600" progId="Equation.KSEE3">
                  <p:embed/>
                  <p:pic>
                    <p:nvPicPr>
                      <p:cNvPr id="0" name="图片 4098"/>
                      <p:cNvPicPr/>
                      <p:nvPr/>
                    </p:nvPicPr>
                    <p:blipFill>
                      <a:blip r:embed="rId12"/>
                      <a:stretch>
                        <a:fillRect/>
                      </a:stretch>
                    </p:blipFill>
                    <p:spPr>
                      <a:xfrm>
                        <a:off x="3543300" y="4136390"/>
                        <a:ext cx="410845" cy="4635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518785" y="4137660"/>
          <a:ext cx="407670" cy="452755"/>
        </p:xfrm>
        <a:graphic>
          <a:graphicData uri="http://schemas.openxmlformats.org/presentationml/2006/ole">
            <mc:AlternateContent xmlns:mc="http://schemas.openxmlformats.org/markup-compatibility/2006">
              <mc:Choice xmlns:v="urn:schemas-microsoft-com:vml" Requires="v">
                <p:oleObj spid="_x0000_s5174" r:id="rId13" imgW="228600" imgH="254000" progId="Equation.KSEE3">
                  <p:embed/>
                </p:oleObj>
              </mc:Choice>
              <mc:Fallback>
                <p:oleObj r:id="rId13" imgW="228600" imgH="254000" progId="Equation.KSEE3">
                  <p:embed/>
                  <p:pic>
                    <p:nvPicPr>
                      <p:cNvPr id="0" name="图片 4099"/>
                      <p:cNvPicPr/>
                      <p:nvPr/>
                    </p:nvPicPr>
                    <p:blipFill>
                      <a:blip r:embed="rId14"/>
                      <a:stretch>
                        <a:fillRect/>
                      </a:stretch>
                    </p:blipFill>
                    <p:spPr>
                      <a:xfrm>
                        <a:off x="5518785" y="4137660"/>
                        <a:ext cx="407670" cy="45275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527165" y="4141470"/>
          <a:ext cx="410845" cy="463550"/>
        </p:xfrm>
        <a:graphic>
          <a:graphicData uri="http://schemas.openxmlformats.org/presentationml/2006/ole">
            <mc:AlternateContent xmlns:mc="http://schemas.openxmlformats.org/markup-compatibility/2006">
              <mc:Choice xmlns:v="urn:schemas-microsoft-com:vml" Requires="v">
                <p:oleObj spid="_x0000_s5175" r:id="rId15" imgW="203200" imgH="228600" progId="Equation.KSEE3">
                  <p:embed/>
                </p:oleObj>
              </mc:Choice>
              <mc:Fallback>
                <p:oleObj r:id="rId15" imgW="203200" imgH="228600" progId="Equation.KSEE3">
                  <p:embed/>
                  <p:pic>
                    <p:nvPicPr>
                      <p:cNvPr id="0" name="图片 4098"/>
                      <p:cNvPicPr/>
                      <p:nvPr/>
                    </p:nvPicPr>
                    <p:blipFill>
                      <a:blip r:embed="rId12"/>
                      <a:stretch>
                        <a:fillRect/>
                      </a:stretch>
                    </p:blipFill>
                    <p:spPr>
                      <a:xfrm>
                        <a:off x="6527165" y="4141470"/>
                        <a:ext cx="410845" cy="46355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1591310"/>
            <a:ext cx="8716010" cy="306578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于是可以将 Lagrange 乘数法推广过去.同样地构造 Lagrange 函数</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5"/>
          <p:cNvPicPr>
            <a:picLocks noChangeAspect="1"/>
          </p:cNvPicPr>
          <p:nvPr/>
        </p:nvPicPr>
        <p:blipFill>
          <a:blip r:embed="rId5"/>
          <a:stretch>
            <a:fillRect/>
          </a:stretch>
        </p:blipFill>
        <p:spPr>
          <a:xfrm>
            <a:off x="2423795" y="2807335"/>
            <a:ext cx="7343775" cy="2266950"/>
          </a:xfrm>
          <a:prstGeom prst="rect">
            <a:avLst/>
          </a:prstGeom>
        </p:spPr>
      </p:pic>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1398270"/>
            <a:ext cx="8716010" cy="454025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那么条件极值点就在方程组</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的所有解                                       所对应的点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中．</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6"/>
          <p:cNvPicPr>
            <a:picLocks noChangeAspect="1"/>
          </p:cNvPicPr>
          <p:nvPr/>
        </p:nvPicPr>
        <p:blipFill>
          <a:blip r:embed="rId6"/>
          <a:stretch>
            <a:fillRect/>
          </a:stretch>
        </p:blipFill>
        <p:spPr>
          <a:xfrm>
            <a:off x="3519805" y="2135505"/>
            <a:ext cx="5153025" cy="1809750"/>
          </a:xfrm>
          <a:prstGeom prst="rect">
            <a:avLst/>
          </a:prstGeom>
        </p:spPr>
      </p:pic>
      <p:graphicFrame>
        <p:nvGraphicFramePr>
          <p:cNvPr id="7" name="对象 6">
            <a:hlinkClick r:id="" action="ppaction://ole?verb=0"/>
          </p:cNvPr>
          <p:cNvGraphicFramePr>
            <a:graphicFrameLocks noChangeAspect="1"/>
          </p:cNvGraphicFramePr>
          <p:nvPr/>
        </p:nvGraphicFramePr>
        <p:xfrm>
          <a:off x="3094990" y="4086225"/>
          <a:ext cx="3509645" cy="475615"/>
        </p:xfrm>
        <a:graphic>
          <a:graphicData uri="http://schemas.openxmlformats.org/presentationml/2006/ole">
            <mc:AlternateContent xmlns:mc="http://schemas.openxmlformats.org/markup-compatibility/2006">
              <mc:Choice xmlns:v="urn:schemas-microsoft-com:vml" Requires="v">
                <p:oleObj spid="_x0000_s65557" r:id="rId7" imgW="1688465" imgH="228600" progId="Equation.KSEE3">
                  <p:embed/>
                </p:oleObj>
              </mc:Choice>
              <mc:Fallback>
                <p:oleObj r:id="rId7" imgW="1688465" imgH="228600" progId="Equation.KSEE3">
                  <p:embed/>
                  <p:pic>
                    <p:nvPicPr>
                      <p:cNvPr id="0" name="图片 57346"/>
                      <p:cNvPicPr/>
                      <p:nvPr/>
                    </p:nvPicPr>
                    <p:blipFill>
                      <a:blip r:embed="rId8"/>
                      <a:stretch>
                        <a:fillRect/>
                      </a:stretch>
                    </p:blipFill>
                    <p:spPr>
                      <a:xfrm>
                        <a:off x="3094990" y="4086225"/>
                        <a:ext cx="3509645" cy="47561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8171180" y="4086225"/>
          <a:ext cx="1848485" cy="475615"/>
        </p:xfrm>
        <a:graphic>
          <a:graphicData uri="http://schemas.openxmlformats.org/presentationml/2006/ole">
            <mc:AlternateContent xmlns:mc="http://schemas.openxmlformats.org/markup-compatibility/2006">
              <mc:Choice xmlns:v="urn:schemas-microsoft-com:vml" Requires="v">
                <p:oleObj spid="_x0000_s65558" r:id="rId9" imgW="889000" imgH="228600" progId="Equation.KSEE3">
                  <p:embed/>
                </p:oleObj>
              </mc:Choice>
              <mc:Fallback>
                <p:oleObj r:id="rId9" imgW="889000" imgH="228600" progId="Equation.KSEE3">
                  <p:embed/>
                  <p:pic>
                    <p:nvPicPr>
                      <p:cNvPr id="0" name="图片 57346"/>
                      <p:cNvPicPr/>
                      <p:nvPr/>
                    </p:nvPicPr>
                    <p:blipFill>
                      <a:blip r:embed="rId10"/>
                      <a:stretch>
                        <a:fillRect/>
                      </a:stretch>
                    </p:blipFill>
                    <p:spPr>
                      <a:xfrm>
                        <a:off x="8171180" y="4086225"/>
                        <a:ext cx="1848485" cy="4756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判断如上所得的点是否极值点需要一些特殊的方法．但在实际问题中往往遇到的是求最值问题,这时可以根据问题本身的性质判定最值的存在性，这样，只要把如上所得的点的函数值加以比较，最大的 (最小的)就是所考虑问题的最大值</a:t>
            </a:r>
            <a:r>
              <a:rPr lang="en-US" sz="2600" dirty="0">
                <a:latin typeface="微软雅黑" panose="020B0503020204020204" charset="-122"/>
                <a:ea typeface="微软雅黑" panose="020B0503020204020204" charset="-122"/>
                <a:cs typeface="微软雅黑" panose="020B0503020204020204" charset="-122"/>
              </a:rPr>
              <a:t>(</a:t>
            </a:r>
            <a:r>
              <a:rPr sz="2600" dirty="0">
                <a:latin typeface="微软雅黑" panose="020B0503020204020204" charset="-122"/>
                <a:ea typeface="微软雅黑" panose="020B0503020204020204" charset="-122"/>
                <a:cs typeface="微软雅黑" panose="020B0503020204020204" charset="-122"/>
              </a:rPr>
              <a:t>最小值)．</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998345"/>
            <a:ext cx="8716010" cy="2703830"/>
          </a:xfrm>
        </p:spPr>
        <p:txBody>
          <a:bodyPr>
            <a:normAutofit/>
          </a:bodyPr>
          <a:lstStyle/>
          <a:p>
            <a:pPr algn="just" fontAlgn="auto">
              <a:lnSpc>
                <a:spcPct val="140000"/>
              </a:lnSpc>
            </a:pPr>
            <a:r>
              <a:rPr lang="zh-CN" sz="2600" b="1" dirty="0">
                <a:latin typeface="微软雅黑" panose="020B0503020204020204" charset="-122"/>
                <a:ea typeface="微软雅黑" panose="020B0503020204020204" charset="-122"/>
                <a:cs typeface="微软雅黑" panose="020B0503020204020204" charset="-122"/>
              </a:rPr>
              <a:t>二、约束优化案例分析</a:t>
            </a:r>
          </a:p>
          <a:p>
            <a:pPr algn="just" fontAlgn="auto">
              <a:lnSpc>
                <a:spcPct val="140000"/>
              </a:lnSpc>
            </a:pPr>
            <a:r>
              <a:rPr lang="zh-CN" sz="2600" b="1" dirty="0">
                <a:latin typeface="微软雅黑" panose="020B0503020204020204" charset="-122"/>
                <a:ea typeface="微软雅黑" panose="020B0503020204020204" charset="-122"/>
                <a:cs typeface="微软雅黑" panose="020B0503020204020204" charset="-122"/>
              </a:rPr>
              <a:t>案例一：无盖长方形水箱用料问题</a:t>
            </a:r>
          </a:p>
          <a:p>
            <a:pPr algn="just" fontAlgn="auto">
              <a:lnSpc>
                <a:spcPct val="140000"/>
              </a:lnSpc>
            </a:pPr>
            <a:r>
              <a:rPr lang="zh-CN" altLang="en-US" sz="2600" dirty="0">
                <a:latin typeface="微软雅黑" panose="020B0503020204020204" charset="-122"/>
                <a:ea typeface="微软雅黑" panose="020B0503020204020204" charset="-122"/>
              </a:rPr>
              <a:t>要制造一个容积为        的无盖长方形水箱,问这个水箱的长、宽、高为多少米时，用料最省？</a:t>
            </a: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4535170" y="3357245"/>
          <a:ext cx="655955" cy="477520"/>
        </p:xfrm>
        <a:graphic>
          <a:graphicData uri="http://schemas.openxmlformats.org/presentationml/2006/ole">
            <mc:AlternateContent xmlns:mc="http://schemas.openxmlformats.org/markup-compatibility/2006">
              <mc:Choice xmlns:v="urn:schemas-microsoft-com:vml" Requires="v">
                <p:oleObj spid="_x0000_s66571" r:id="rId6" imgW="279400" imgH="203200" progId="Equation.KSEE3">
                  <p:embed/>
                </p:oleObj>
              </mc:Choice>
              <mc:Fallback>
                <p:oleObj r:id="rId6" imgW="279400" imgH="203200" progId="Equation.KSEE3">
                  <p:embed/>
                  <p:pic>
                    <p:nvPicPr>
                      <p:cNvPr id="0" name="图片 58368"/>
                      <p:cNvPicPr/>
                      <p:nvPr/>
                    </p:nvPicPr>
                    <p:blipFill>
                      <a:blip r:embed="rId7"/>
                      <a:stretch>
                        <a:fillRect/>
                      </a:stretch>
                    </p:blipFill>
                    <p:spPr>
                      <a:xfrm>
                        <a:off x="4535170" y="3357245"/>
                        <a:ext cx="655955" cy="47752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1272540"/>
            <a:ext cx="8716010" cy="441325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解</a:t>
            </a:r>
            <a:r>
              <a:rPr sz="2600" dirty="0">
                <a:latin typeface="微软雅黑" panose="020B0503020204020204" charset="-122"/>
                <a:ea typeface="微软雅黑" panose="020B0503020204020204" charset="-122"/>
                <a:cs typeface="微软雅黑" panose="020B0503020204020204" charset="-122"/>
              </a:rPr>
              <a:t> 设水箱的长为 x、宽为 y、高为 z(单位:m)，那么问题实际上要求的是，在水箱容积</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的约束条件下，求水箱表面积</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的最小值．</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7"/>
          <p:cNvPicPr>
            <a:picLocks noChangeAspect="1"/>
          </p:cNvPicPr>
          <p:nvPr/>
        </p:nvPicPr>
        <p:blipFill>
          <a:blip r:embed="rId5"/>
          <a:stretch>
            <a:fillRect/>
          </a:stretch>
        </p:blipFill>
        <p:spPr>
          <a:xfrm>
            <a:off x="5233670" y="2607945"/>
            <a:ext cx="1724025" cy="485775"/>
          </a:xfrm>
          <a:prstGeom prst="rect">
            <a:avLst/>
          </a:prstGeom>
        </p:spPr>
      </p:pic>
      <p:pic>
        <p:nvPicPr>
          <p:cNvPr id="4" name="图片 3" descr="18"/>
          <p:cNvPicPr>
            <a:picLocks noChangeAspect="1"/>
          </p:cNvPicPr>
          <p:nvPr/>
        </p:nvPicPr>
        <p:blipFill>
          <a:blip r:embed="rId6"/>
          <a:stretch>
            <a:fillRect/>
          </a:stretch>
        </p:blipFill>
        <p:spPr>
          <a:xfrm>
            <a:off x="3147695" y="3894455"/>
            <a:ext cx="5895975" cy="600075"/>
          </a:xfrm>
          <a:prstGeom prst="rect">
            <a:avLst/>
          </a:prstGeom>
        </p:spPr>
      </p:pic>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031875"/>
            <a:ext cx="8716010" cy="5159375"/>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作 Lagrange 函数</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从方程组</a:t>
            </a:r>
          </a:p>
          <a:p>
            <a:pPr algn="ctr"/>
            <a:endParaRPr lang="zh-CN" altLang="en-US" sz="6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9"/>
          <p:cNvPicPr>
            <a:picLocks noChangeAspect="1"/>
          </p:cNvPicPr>
          <p:nvPr/>
        </p:nvPicPr>
        <p:blipFill>
          <a:blip r:embed="rId5"/>
          <a:stretch>
            <a:fillRect/>
          </a:stretch>
        </p:blipFill>
        <p:spPr>
          <a:xfrm>
            <a:off x="2830195" y="1767840"/>
            <a:ext cx="6905625" cy="1285875"/>
          </a:xfrm>
          <a:prstGeom prst="rect">
            <a:avLst/>
          </a:prstGeom>
        </p:spPr>
      </p:pic>
      <p:pic>
        <p:nvPicPr>
          <p:cNvPr id="4" name="图片 3" descr="20"/>
          <p:cNvPicPr>
            <a:picLocks noChangeAspect="1"/>
          </p:cNvPicPr>
          <p:nvPr/>
        </p:nvPicPr>
        <p:blipFill>
          <a:blip r:embed="rId6"/>
          <a:stretch>
            <a:fillRect/>
          </a:stretch>
        </p:blipFill>
        <p:spPr>
          <a:xfrm>
            <a:off x="3387725" y="3465830"/>
            <a:ext cx="5791200" cy="2838450"/>
          </a:xfrm>
          <a:prstGeom prst="rect">
            <a:avLst/>
          </a:prstGeom>
        </p:spPr>
      </p:pic>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61135"/>
            <a:ext cx="8716010" cy="452755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得到唯一解．</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由于问题的最小值必定存在．因此，它就是最小值点,也就是说</a:t>
            </a:r>
            <a:r>
              <a:rPr lang="zh-CN" sz="2600" dirty="0">
                <a:latin typeface="微软雅黑" panose="020B0503020204020204" charset="-122"/>
                <a:ea typeface="微软雅黑" panose="020B0503020204020204" charset="-122"/>
                <a:cs typeface="微软雅黑" panose="020B0503020204020204" charset="-122"/>
              </a:rPr>
              <a:t>，</a:t>
            </a:r>
            <a:r>
              <a:rPr sz="2600" dirty="0">
                <a:latin typeface="微软雅黑" panose="020B0503020204020204" charset="-122"/>
                <a:ea typeface="微软雅黑" panose="020B0503020204020204" charset="-122"/>
                <a:cs typeface="微软雅黑" panose="020B0503020204020204" charset="-122"/>
              </a:rPr>
              <a:t>水箱的底为边长为       </a:t>
            </a:r>
            <a:r>
              <a:rPr lang="en-US" sz="2600" dirty="0">
                <a:latin typeface="微软雅黑" panose="020B0503020204020204" charset="-122"/>
                <a:ea typeface="微软雅黑" panose="020B0503020204020204" charset="-122"/>
                <a:cs typeface="微软雅黑" panose="020B0503020204020204" charset="-122"/>
              </a:rPr>
              <a:t>m</a:t>
            </a:r>
            <a:r>
              <a:rPr sz="2600" dirty="0">
                <a:latin typeface="微软雅黑" panose="020B0503020204020204" charset="-122"/>
                <a:ea typeface="微软雅黑" panose="020B0503020204020204" charset="-122"/>
                <a:cs typeface="微软雅黑" panose="020B0503020204020204" charset="-122"/>
              </a:rPr>
              <a:t>的正方形，高为 </a:t>
            </a:r>
            <a:r>
              <a:rPr sz="2600" dirty="0">
                <a:latin typeface="微软雅黑" panose="020B0503020204020204" charset="-122"/>
                <a:ea typeface="微软雅黑" panose="020B0503020204020204" charset="-122"/>
                <a:cs typeface="微软雅黑" panose="020B0503020204020204" charset="-122"/>
                <a:sym typeface="+mn-ea"/>
              </a:rPr>
              <a:t>         </a:t>
            </a:r>
            <a:r>
              <a:rPr lang="en-US" sz="2600" dirty="0">
                <a:latin typeface="微软雅黑" panose="020B0503020204020204" charset="-122"/>
                <a:ea typeface="微软雅黑" panose="020B0503020204020204" charset="-122"/>
                <a:cs typeface="微软雅黑" panose="020B0503020204020204" charset="-122"/>
                <a:sym typeface="+mn-ea"/>
              </a:rPr>
              <a:t>m</a:t>
            </a: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 时，用料最省．</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descr="21"/>
          <p:cNvPicPr>
            <a:picLocks noChangeAspect="1"/>
          </p:cNvPicPr>
          <p:nvPr/>
        </p:nvPicPr>
        <p:blipFill>
          <a:blip r:embed="rId6"/>
          <a:stretch>
            <a:fillRect/>
          </a:stretch>
        </p:blipFill>
        <p:spPr>
          <a:xfrm>
            <a:off x="3143250" y="2332990"/>
            <a:ext cx="5905500" cy="685800"/>
          </a:xfrm>
          <a:prstGeom prst="rect">
            <a:avLst/>
          </a:prstGeom>
        </p:spPr>
      </p:pic>
      <p:graphicFrame>
        <p:nvGraphicFramePr>
          <p:cNvPr id="7" name="对象 6">
            <a:hlinkClick r:id="" action="ppaction://ole?verb=0"/>
          </p:cNvPr>
          <p:cNvGraphicFramePr>
            <a:graphicFrameLocks noChangeAspect="1"/>
          </p:cNvGraphicFramePr>
          <p:nvPr/>
        </p:nvGraphicFramePr>
        <p:xfrm>
          <a:off x="5497830" y="4051935"/>
          <a:ext cx="607060" cy="437515"/>
        </p:xfrm>
        <a:graphic>
          <a:graphicData uri="http://schemas.openxmlformats.org/presentationml/2006/ole">
            <mc:AlternateContent xmlns:mc="http://schemas.openxmlformats.org/markup-compatibility/2006">
              <mc:Choice xmlns:v="urn:schemas-microsoft-com:vml" Requires="v">
                <p:oleObj spid="_x0000_s67605" r:id="rId7" imgW="316865" imgH="228600" progId="Equation.KSEE3">
                  <p:embed/>
                </p:oleObj>
              </mc:Choice>
              <mc:Fallback>
                <p:oleObj r:id="rId7" imgW="316865" imgH="228600" progId="Equation.KSEE3">
                  <p:embed/>
                  <p:pic>
                    <p:nvPicPr>
                      <p:cNvPr id="0" name="图片 59393"/>
                      <p:cNvPicPr/>
                      <p:nvPr/>
                    </p:nvPicPr>
                    <p:blipFill>
                      <a:blip r:embed="rId8"/>
                      <a:stretch>
                        <a:fillRect/>
                      </a:stretch>
                    </p:blipFill>
                    <p:spPr>
                      <a:xfrm>
                        <a:off x="5497830" y="4051935"/>
                        <a:ext cx="607060" cy="43751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772208" y="4051935"/>
          <a:ext cx="949325" cy="437515"/>
        </p:xfrm>
        <a:graphic>
          <a:graphicData uri="http://schemas.openxmlformats.org/presentationml/2006/ole">
            <mc:AlternateContent xmlns:mc="http://schemas.openxmlformats.org/markup-compatibility/2006">
              <mc:Choice xmlns:v="urn:schemas-microsoft-com:vml" Requires="v">
                <p:oleObj spid="_x0000_s67606" r:id="rId9" imgW="495300" imgH="228600" progId="Equation.KSEE3">
                  <p:embed/>
                </p:oleObj>
              </mc:Choice>
              <mc:Fallback>
                <p:oleObj r:id="rId9" imgW="495300" imgH="228600" progId="Equation.KSEE3">
                  <p:embed/>
                  <p:pic>
                    <p:nvPicPr>
                      <p:cNvPr id="0" name="图片 59393"/>
                      <p:cNvPicPr/>
                      <p:nvPr/>
                    </p:nvPicPr>
                    <p:blipFill>
                      <a:blip r:embed="rId10"/>
                      <a:stretch>
                        <a:fillRect/>
                      </a:stretch>
                    </p:blipFill>
                    <p:spPr>
                      <a:xfrm>
                        <a:off x="8772208" y="4051935"/>
                        <a:ext cx="949325" cy="4375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35125"/>
            <a:ext cx="8716010" cy="354393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案例</a:t>
            </a:r>
            <a:r>
              <a:rPr lang="zh-CN" b="1" dirty="0">
                <a:latin typeface="微软雅黑" panose="020B0503020204020204" charset="-122"/>
                <a:ea typeface="微软雅黑" panose="020B0503020204020204" charset="-122"/>
                <a:cs typeface="微软雅黑" panose="020B0503020204020204" charset="-122"/>
              </a:rPr>
              <a:t>二：</a:t>
            </a:r>
            <a:r>
              <a:rPr b="1" dirty="0">
                <a:latin typeface="微软雅黑" panose="020B0503020204020204" charset="-122"/>
                <a:ea typeface="微软雅黑" panose="020B0503020204020204" charset="-122"/>
                <a:cs typeface="微软雅黑" panose="020B0503020204020204" charset="-122"/>
              </a:rPr>
              <a:t>航天飞机的水箱</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问题背景</a:t>
            </a:r>
            <a:r>
              <a:rPr dirty="0">
                <a:latin typeface="微软雅黑" panose="020B0503020204020204" charset="-122"/>
                <a:ea typeface="微软雅黑" panose="020B0503020204020204" charset="-122"/>
                <a:cs typeface="微软雅黑" panose="020B0503020204020204" charset="-122"/>
              </a:rPr>
              <a:t>：考虑航天飞机上固定在飞机墙上供宇航员使用的水箱．水箱的形状为在直圆锥顶上装一个球体 (像冰激凌的形状，</a:t>
            </a:r>
            <a:r>
              <a:rPr lang="zh-CN" dirty="0">
                <a:latin typeface="微软雅黑" panose="020B0503020204020204" charset="-122"/>
                <a:ea typeface="微软雅黑" panose="020B0503020204020204" charset="-122"/>
                <a:cs typeface="微软雅黑" panose="020B0503020204020204" charset="-122"/>
              </a:rPr>
              <a:t>下</a:t>
            </a:r>
            <a:r>
              <a:rPr dirty="0">
                <a:latin typeface="微软雅黑" panose="020B0503020204020204" charset="-122"/>
                <a:ea typeface="微软雅黑" panose="020B0503020204020204" charset="-122"/>
                <a:cs typeface="微软雅黑" panose="020B0503020204020204" charset="-122"/>
              </a:rPr>
              <a:t>图)．如果球体的半径限定为正好 6 英尺，设计的水箱表面积为 450 平方英尺，   为直圆锥的高，   为球冠的高，请确定     ,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的尺寸，使水箱容积最大．</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4317048" y="3915093"/>
          <a:ext cx="312420" cy="442595"/>
        </p:xfrm>
        <a:graphic>
          <a:graphicData uri="http://schemas.openxmlformats.org/presentationml/2006/ole">
            <mc:AlternateContent xmlns:mc="http://schemas.openxmlformats.org/markup-compatibility/2006">
              <mc:Choice xmlns:v="urn:schemas-microsoft-com:vml" Requires="v">
                <p:oleObj spid="_x0000_s68649" r:id="rId6" imgW="152400" imgH="215900" progId="Equation.KSEE3">
                  <p:embed/>
                </p:oleObj>
              </mc:Choice>
              <mc:Fallback>
                <p:oleObj r:id="rId6" imgW="152400" imgH="215900" progId="Equation.KSEE3">
                  <p:embed/>
                  <p:pic>
                    <p:nvPicPr>
                      <p:cNvPr id="0" name="图片 60416"/>
                      <p:cNvPicPr/>
                      <p:nvPr/>
                    </p:nvPicPr>
                    <p:blipFill>
                      <a:blip r:embed="rId7"/>
                      <a:stretch>
                        <a:fillRect/>
                      </a:stretch>
                    </p:blipFill>
                    <p:spPr>
                      <a:xfrm>
                        <a:off x="4317048" y="3915093"/>
                        <a:ext cx="312420" cy="44259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693218" y="3915410"/>
          <a:ext cx="337820" cy="441960"/>
        </p:xfrm>
        <a:graphic>
          <a:graphicData uri="http://schemas.openxmlformats.org/presentationml/2006/ole">
            <mc:AlternateContent xmlns:mc="http://schemas.openxmlformats.org/markup-compatibility/2006">
              <mc:Choice xmlns:v="urn:schemas-microsoft-com:vml" Requires="v">
                <p:oleObj spid="_x0000_s68650" r:id="rId8" imgW="165100" imgH="215900" progId="Equation.KSEE3">
                  <p:embed/>
                </p:oleObj>
              </mc:Choice>
              <mc:Fallback>
                <p:oleObj r:id="rId8" imgW="165100" imgH="215900" progId="Equation.KSEE3">
                  <p:embed/>
                  <p:pic>
                    <p:nvPicPr>
                      <p:cNvPr id="0" name="图片 60416"/>
                      <p:cNvPicPr/>
                      <p:nvPr/>
                    </p:nvPicPr>
                    <p:blipFill>
                      <a:blip r:embed="rId9"/>
                      <a:stretch>
                        <a:fillRect/>
                      </a:stretch>
                    </p:blipFill>
                    <p:spPr>
                      <a:xfrm>
                        <a:off x="6693218" y="3915410"/>
                        <a:ext cx="337820" cy="44196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9824085" y="3929380"/>
          <a:ext cx="311785" cy="441960"/>
        </p:xfrm>
        <a:graphic>
          <a:graphicData uri="http://schemas.openxmlformats.org/presentationml/2006/ole">
            <mc:AlternateContent xmlns:mc="http://schemas.openxmlformats.org/markup-compatibility/2006">
              <mc:Choice xmlns:v="urn:schemas-microsoft-com:vml" Requires="v">
                <p:oleObj spid="_x0000_s68651" r:id="rId10" imgW="152400" imgH="215900" progId="Equation.KSEE3">
                  <p:embed/>
                </p:oleObj>
              </mc:Choice>
              <mc:Fallback>
                <p:oleObj r:id="rId10" imgW="152400" imgH="215900" progId="Equation.KSEE3">
                  <p:embed/>
                  <p:pic>
                    <p:nvPicPr>
                      <p:cNvPr id="0" name="图片 60416"/>
                      <p:cNvPicPr/>
                      <p:nvPr/>
                    </p:nvPicPr>
                    <p:blipFill>
                      <a:blip r:embed="rId11"/>
                      <a:stretch>
                        <a:fillRect/>
                      </a:stretch>
                    </p:blipFill>
                    <p:spPr>
                      <a:xfrm>
                        <a:off x="9824085" y="3929380"/>
                        <a:ext cx="311785" cy="44196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804988" y="4578350"/>
          <a:ext cx="337820" cy="441960"/>
        </p:xfrm>
        <a:graphic>
          <a:graphicData uri="http://schemas.openxmlformats.org/presentationml/2006/ole">
            <mc:AlternateContent xmlns:mc="http://schemas.openxmlformats.org/markup-compatibility/2006">
              <mc:Choice xmlns:v="urn:schemas-microsoft-com:vml" Requires="v">
                <p:oleObj spid="_x0000_s68652" r:id="rId12" imgW="165100" imgH="215900" progId="Equation.KSEE3">
                  <p:embed/>
                </p:oleObj>
              </mc:Choice>
              <mc:Fallback>
                <p:oleObj r:id="rId12" imgW="165100" imgH="215900" progId="Equation.KSEE3">
                  <p:embed/>
                  <p:pic>
                    <p:nvPicPr>
                      <p:cNvPr id="0" name="图片 60416"/>
                      <p:cNvPicPr/>
                      <p:nvPr/>
                    </p:nvPicPr>
                    <p:blipFill>
                      <a:blip r:embed="rId9"/>
                      <a:stretch>
                        <a:fillRect/>
                      </a:stretch>
                    </p:blipFill>
                    <p:spPr>
                      <a:xfrm>
                        <a:off x="1804988" y="4578350"/>
                        <a:ext cx="337820" cy="44196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22"/>
          <p:cNvPicPr>
            <a:picLocks noChangeAspect="1"/>
          </p:cNvPicPr>
          <p:nvPr/>
        </p:nvPicPr>
        <p:blipFill>
          <a:blip r:embed="rId5"/>
          <a:stretch>
            <a:fillRect/>
          </a:stretch>
        </p:blipFill>
        <p:spPr>
          <a:xfrm>
            <a:off x="3444875" y="1187450"/>
            <a:ext cx="5302885" cy="4794885"/>
          </a:xfrm>
          <a:prstGeom prst="rect">
            <a:avLst/>
          </a:prstGeom>
        </p:spPr>
      </p:pic>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【问题分析】</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在满足设计限制的前提下，为宇航员最大化水箱容积．</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假设</a:t>
            </a:r>
            <a:r>
              <a:rPr dirty="0">
                <a:latin typeface="微软雅黑" panose="020B0503020204020204" charset="-122"/>
                <a:ea typeface="微软雅黑" panose="020B0503020204020204" charset="-122"/>
                <a:cs typeface="微软雅黑" panose="020B0503020204020204" charset="-122"/>
              </a:rPr>
              <a:t>：影响水箱设计的因素很多．在我们的模型中，考虑水箱的形状和尺寸、体积、表面积，以及球体的半径</a:t>
            </a:r>
            <a:r>
              <a:rPr lang="en-US"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17955"/>
            <a:ext cx="8716010" cy="461454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 3 的解答：</a:t>
            </a:r>
            <a:r>
              <a:rPr dirty="0">
                <a:latin typeface="微软雅黑" panose="020B0503020204020204" charset="-122"/>
                <a:ea typeface="微软雅黑" panose="020B0503020204020204" charset="-122"/>
                <a:cs typeface="微软雅黑" panose="020B0503020204020204" charset="-122"/>
              </a:rPr>
              <a:t>如果物体占据 xyz 空间区域 </a:t>
            </a:r>
            <a:r>
              <a:rPr dirty="0" err="1">
                <a:latin typeface="微软雅黑" panose="020B0503020204020204" charset="-122"/>
                <a:ea typeface="微软雅黑" panose="020B0503020204020204" charset="-122"/>
                <a:cs typeface="微软雅黑" panose="020B0503020204020204" charset="-122"/>
              </a:rPr>
              <a:t>G,其密度为</a:t>
            </a:r>
            <a:r>
              <a:rPr dirty="0">
                <a:latin typeface="微软雅黑" panose="020B0503020204020204" charset="-122"/>
                <a:ea typeface="微软雅黑" panose="020B0503020204020204" charset="-122"/>
                <a:cs typeface="微软雅黑" panose="020B0503020204020204" charset="-122"/>
              </a:rPr>
              <a:t>                     </a:t>
            </a:r>
            <a:endParaRPr lang="en-US" dirty="0" smtClean="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en-US" dirty="0">
                <a:latin typeface="微软雅黑" panose="020B0503020204020204" charset="-122"/>
                <a:ea typeface="微软雅黑" panose="020B0503020204020204" charset="-122"/>
                <a:cs typeface="微软雅黑" panose="020B0503020204020204" charset="-122"/>
              </a:rPr>
              <a:t> </a:t>
            </a:r>
            <a:r>
              <a:rPr lang="en-US" dirty="0" smtClean="0">
                <a:latin typeface="微软雅黑" panose="020B0503020204020204" charset="-122"/>
                <a:ea typeface="微软雅黑" panose="020B0503020204020204" charset="-122"/>
                <a:cs typeface="微软雅黑" panose="020B0503020204020204" charset="-122"/>
              </a:rPr>
              <a:t>                    </a:t>
            </a:r>
            <a:r>
              <a:rPr dirty="0" smtClean="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并取任意点                     </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自然其质量就是：</a:t>
            </a: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其中     表示分割区域 G 所得的闭子域    的体积，而     表示      中直径最大者．</a:t>
            </a: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extLst>
              <p:ext uri="{D42A27DB-BD31-4B8C-83A1-F6EECF244321}">
                <p14:modId xmlns:p14="http://schemas.microsoft.com/office/powerpoint/2010/main" val="2980303381"/>
              </p:ext>
            </p:extLst>
          </p:nvPr>
        </p:nvGraphicFramePr>
        <p:xfrm>
          <a:off x="1901556" y="2161829"/>
          <a:ext cx="1864995" cy="439420"/>
        </p:xfrm>
        <a:graphic>
          <a:graphicData uri="http://schemas.openxmlformats.org/presentationml/2006/ole">
            <mc:AlternateContent xmlns:mc="http://schemas.openxmlformats.org/markup-compatibility/2006">
              <mc:Choice xmlns:v="urn:schemas-microsoft-com:vml" Requires="v">
                <p:oleObj spid="_x0000_s6205" r:id="rId6" imgW="862965" imgH="203200" progId="Equation.KSEE3">
                  <p:embed/>
                </p:oleObj>
              </mc:Choice>
              <mc:Fallback>
                <p:oleObj r:id="rId6" imgW="862965" imgH="203200" progId="Equation.KSEE3">
                  <p:embed/>
                  <p:pic>
                    <p:nvPicPr>
                      <p:cNvPr id="0" name="图片 2048"/>
                      <p:cNvPicPr/>
                      <p:nvPr/>
                    </p:nvPicPr>
                    <p:blipFill>
                      <a:blip r:embed="rId7"/>
                      <a:stretch>
                        <a:fillRect/>
                      </a:stretch>
                    </p:blipFill>
                    <p:spPr>
                      <a:xfrm>
                        <a:off x="1901556" y="2161829"/>
                        <a:ext cx="1864995" cy="43942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1991046097"/>
              </p:ext>
            </p:extLst>
          </p:nvPr>
        </p:nvGraphicFramePr>
        <p:xfrm>
          <a:off x="5595851" y="2173028"/>
          <a:ext cx="1797050" cy="455930"/>
        </p:xfrm>
        <a:graphic>
          <a:graphicData uri="http://schemas.openxmlformats.org/presentationml/2006/ole">
            <mc:AlternateContent xmlns:mc="http://schemas.openxmlformats.org/markup-compatibility/2006">
              <mc:Choice xmlns:v="urn:schemas-microsoft-com:vml" Requires="v">
                <p:oleObj spid="_x0000_s6206" r:id="rId8" imgW="901700" imgH="228600" progId="Equation.KSEE3">
                  <p:embed/>
                </p:oleObj>
              </mc:Choice>
              <mc:Fallback>
                <p:oleObj r:id="rId8" imgW="901700" imgH="228600" progId="Equation.KSEE3">
                  <p:embed/>
                  <p:pic>
                    <p:nvPicPr>
                      <p:cNvPr id="0" name="图片 5120"/>
                      <p:cNvPicPr/>
                      <p:nvPr/>
                    </p:nvPicPr>
                    <p:blipFill>
                      <a:blip r:embed="rId9"/>
                      <a:stretch>
                        <a:fillRect/>
                      </a:stretch>
                    </p:blipFill>
                    <p:spPr>
                      <a:xfrm>
                        <a:off x="5595851" y="2173028"/>
                        <a:ext cx="1797050" cy="455930"/>
                      </a:xfrm>
                      <a:prstGeom prst="rect">
                        <a:avLst/>
                      </a:prstGeom>
                    </p:spPr>
                  </p:pic>
                </p:oleObj>
              </mc:Fallback>
            </mc:AlternateContent>
          </a:graphicData>
        </a:graphic>
      </p:graphicFrame>
      <p:pic>
        <p:nvPicPr>
          <p:cNvPr id="6" name="图片 5" descr="7"/>
          <p:cNvPicPr>
            <a:picLocks noChangeAspect="1"/>
          </p:cNvPicPr>
          <p:nvPr/>
        </p:nvPicPr>
        <p:blipFill>
          <a:blip r:embed="rId10"/>
          <a:stretch>
            <a:fillRect/>
          </a:stretch>
        </p:blipFill>
        <p:spPr>
          <a:xfrm>
            <a:off x="2628899" y="2628957"/>
            <a:ext cx="6934200" cy="1924050"/>
          </a:xfrm>
          <a:prstGeom prst="rect">
            <a:avLst/>
          </a:prstGeom>
        </p:spPr>
      </p:pic>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793931715"/>
              </p:ext>
            </p:extLst>
          </p:nvPr>
        </p:nvGraphicFramePr>
        <p:xfrm>
          <a:off x="2496097" y="4711008"/>
          <a:ext cx="514985" cy="463550"/>
        </p:xfrm>
        <a:graphic>
          <a:graphicData uri="http://schemas.openxmlformats.org/presentationml/2006/ole">
            <mc:AlternateContent xmlns:mc="http://schemas.openxmlformats.org/markup-compatibility/2006">
              <mc:Choice xmlns:v="urn:schemas-microsoft-com:vml" Requires="v">
                <p:oleObj spid="_x0000_s6207" r:id="rId11" imgW="254000" imgH="228600" progId="Equation.KSEE3">
                  <p:embed/>
                </p:oleObj>
              </mc:Choice>
              <mc:Fallback>
                <p:oleObj r:id="rId11" imgW="254000" imgH="228600" progId="Equation.KSEE3">
                  <p:embed/>
                  <p:pic>
                    <p:nvPicPr>
                      <p:cNvPr id="0" name="图片 4097"/>
                      <p:cNvPicPr/>
                      <p:nvPr/>
                    </p:nvPicPr>
                    <p:blipFill>
                      <a:blip r:embed="rId12"/>
                      <a:stretch>
                        <a:fillRect/>
                      </a:stretch>
                    </p:blipFill>
                    <p:spPr>
                      <a:xfrm>
                        <a:off x="2496097" y="4711008"/>
                        <a:ext cx="514985" cy="46355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2095930473"/>
              </p:ext>
            </p:extLst>
          </p:nvPr>
        </p:nvGraphicFramePr>
        <p:xfrm>
          <a:off x="7276465" y="4722438"/>
          <a:ext cx="350520" cy="452120"/>
        </p:xfrm>
        <a:graphic>
          <a:graphicData uri="http://schemas.openxmlformats.org/presentationml/2006/ole">
            <mc:AlternateContent xmlns:mc="http://schemas.openxmlformats.org/markup-compatibility/2006">
              <mc:Choice xmlns:v="urn:schemas-microsoft-com:vml" Requires="v">
                <p:oleObj spid="_x0000_s6208" r:id="rId13" imgW="177165" imgH="228600" progId="Equation.KSEE3">
                  <p:embed/>
                </p:oleObj>
              </mc:Choice>
              <mc:Fallback>
                <p:oleObj r:id="rId13" imgW="177165" imgH="228600" progId="Equation.KSEE3">
                  <p:embed/>
                  <p:pic>
                    <p:nvPicPr>
                      <p:cNvPr id="0" name="图片 5122"/>
                      <p:cNvPicPr/>
                      <p:nvPr/>
                    </p:nvPicPr>
                    <p:blipFill>
                      <a:blip r:embed="rId14"/>
                      <a:stretch>
                        <a:fillRect/>
                      </a:stretch>
                    </p:blipFill>
                    <p:spPr>
                      <a:xfrm>
                        <a:off x="7276465" y="4722438"/>
                        <a:ext cx="350520" cy="45212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1429809978"/>
              </p:ext>
            </p:extLst>
          </p:nvPr>
        </p:nvGraphicFramePr>
        <p:xfrm>
          <a:off x="9186601" y="4721801"/>
          <a:ext cx="407670" cy="452755"/>
        </p:xfrm>
        <a:graphic>
          <a:graphicData uri="http://schemas.openxmlformats.org/presentationml/2006/ole">
            <mc:AlternateContent xmlns:mc="http://schemas.openxmlformats.org/markup-compatibility/2006">
              <mc:Choice xmlns:v="urn:schemas-microsoft-com:vml" Requires="v">
                <p:oleObj spid="_x0000_s6209" r:id="rId15" imgW="228600" imgH="254000" progId="Equation.KSEE3">
                  <p:embed/>
                </p:oleObj>
              </mc:Choice>
              <mc:Fallback>
                <p:oleObj r:id="rId15" imgW="228600" imgH="254000" progId="Equation.KSEE3">
                  <p:embed/>
                  <p:pic>
                    <p:nvPicPr>
                      <p:cNvPr id="0" name="图片 4099"/>
                      <p:cNvPicPr/>
                      <p:nvPr/>
                    </p:nvPicPr>
                    <p:blipFill>
                      <a:blip r:embed="rId16"/>
                      <a:stretch>
                        <a:fillRect/>
                      </a:stretch>
                    </p:blipFill>
                    <p:spPr>
                      <a:xfrm>
                        <a:off x="9186601" y="4721801"/>
                        <a:ext cx="407670" cy="45275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1117393381"/>
              </p:ext>
            </p:extLst>
          </p:nvPr>
        </p:nvGraphicFramePr>
        <p:xfrm>
          <a:off x="10490395" y="4694728"/>
          <a:ext cx="350520" cy="452120"/>
        </p:xfrm>
        <a:graphic>
          <a:graphicData uri="http://schemas.openxmlformats.org/presentationml/2006/ole">
            <mc:AlternateContent xmlns:mc="http://schemas.openxmlformats.org/markup-compatibility/2006">
              <mc:Choice xmlns:v="urn:schemas-microsoft-com:vml" Requires="v">
                <p:oleObj spid="_x0000_s6210" r:id="rId17" imgW="177165" imgH="228600" progId="Equation.KSEE3">
                  <p:embed/>
                </p:oleObj>
              </mc:Choice>
              <mc:Fallback>
                <p:oleObj r:id="rId17" imgW="177165" imgH="228600" progId="Equation.KSEE3">
                  <p:embed/>
                  <p:pic>
                    <p:nvPicPr>
                      <p:cNvPr id="0" name="图片 5122"/>
                      <p:cNvPicPr/>
                      <p:nvPr/>
                    </p:nvPicPr>
                    <p:blipFill>
                      <a:blip r:embed="rId14"/>
                      <a:stretch>
                        <a:fillRect/>
                      </a:stretch>
                    </p:blipFill>
                    <p:spPr>
                      <a:xfrm>
                        <a:off x="10490395" y="4694728"/>
                        <a:ext cx="350520" cy="45212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169035"/>
            <a:ext cx="8716010" cy="421068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【模型构建】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我们定义如下变量：</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 锥顶的体积，等于</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 被锥所截后球体部分的体积，等于</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:水箱的体积</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1835785" y="2601595"/>
          <a:ext cx="353060" cy="488950"/>
        </p:xfrm>
        <a:graphic>
          <a:graphicData uri="http://schemas.openxmlformats.org/presentationml/2006/ole">
            <mc:AlternateContent xmlns:mc="http://schemas.openxmlformats.org/markup-compatibility/2006">
              <mc:Choice xmlns:v="urn:schemas-microsoft-com:vml" Requires="v">
                <p:oleObj spid="_x0000_s69663" r:id="rId6" imgW="165100" imgH="228600" progId="Equation.KSEE3">
                  <p:embed/>
                </p:oleObj>
              </mc:Choice>
              <mc:Fallback>
                <p:oleObj r:id="rId6" imgW="165100" imgH="228600" progId="Equation.KSEE3">
                  <p:embed/>
                  <p:pic>
                    <p:nvPicPr>
                      <p:cNvPr id="0" name="图片 61440"/>
                      <p:cNvPicPr/>
                      <p:nvPr/>
                    </p:nvPicPr>
                    <p:blipFill>
                      <a:blip r:embed="rId7"/>
                      <a:stretch>
                        <a:fillRect/>
                      </a:stretch>
                    </p:blipFill>
                    <p:spPr>
                      <a:xfrm>
                        <a:off x="1835785" y="2601595"/>
                        <a:ext cx="353060" cy="488950"/>
                      </a:xfrm>
                      <a:prstGeom prst="rect">
                        <a:avLst/>
                      </a:prstGeom>
                    </p:spPr>
                  </p:pic>
                </p:oleObj>
              </mc:Fallback>
            </mc:AlternateContent>
          </a:graphicData>
        </a:graphic>
      </p:graphicFrame>
      <p:pic>
        <p:nvPicPr>
          <p:cNvPr id="4" name="图片 3" descr="23"/>
          <p:cNvPicPr>
            <a:picLocks noChangeAspect="1"/>
          </p:cNvPicPr>
          <p:nvPr/>
        </p:nvPicPr>
        <p:blipFill>
          <a:blip r:embed="rId8"/>
          <a:stretch>
            <a:fillRect/>
          </a:stretch>
        </p:blipFill>
        <p:spPr>
          <a:xfrm>
            <a:off x="5006975" y="2571750"/>
            <a:ext cx="4121785" cy="533400"/>
          </a:xfrm>
          <a:prstGeom prst="rect">
            <a:avLst/>
          </a:prstGeom>
        </p:spPr>
      </p:pic>
      <p:graphicFrame>
        <p:nvGraphicFramePr>
          <p:cNvPr id="6" name="对象 5">
            <a:hlinkClick r:id="" action="ppaction://ole?verb=0"/>
          </p:cNvPr>
          <p:cNvGraphicFramePr>
            <a:graphicFrameLocks noChangeAspect="1"/>
          </p:cNvGraphicFramePr>
          <p:nvPr/>
        </p:nvGraphicFramePr>
        <p:xfrm>
          <a:off x="1835785" y="3235960"/>
          <a:ext cx="353060" cy="488950"/>
        </p:xfrm>
        <a:graphic>
          <a:graphicData uri="http://schemas.openxmlformats.org/presentationml/2006/ole">
            <mc:AlternateContent xmlns:mc="http://schemas.openxmlformats.org/markup-compatibility/2006">
              <mc:Choice xmlns:v="urn:schemas-microsoft-com:vml" Requires="v">
                <p:oleObj spid="_x0000_s69664" r:id="rId9" imgW="165100" imgH="228600" progId="Equation.KSEE3">
                  <p:embed/>
                </p:oleObj>
              </mc:Choice>
              <mc:Fallback>
                <p:oleObj r:id="rId9" imgW="165100" imgH="228600" progId="Equation.KSEE3">
                  <p:embed/>
                  <p:pic>
                    <p:nvPicPr>
                      <p:cNvPr id="0" name="图片 61440"/>
                      <p:cNvPicPr/>
                      <p:nvPr/>
                    </p:nvPicPr>
                    <p:blipFill>
                      <a:blip r:embed="rId10"/>
                      <a:stretch>
                        <a:fillRect/>
                      </a:stretch>
                    </p:blipFill>
                    <p:spPr>
                      <a:xfrm>
                        <a:off x="1835785" y="3235960"/>
                        <a:ext cx="353060" cy="488950"/>
                      </a:xfrm>
                      <a:prstGeom prst="rect">
                        <a:avLst/>
                      </a:prstGeom>
                    </p:spPr>
                  </p:pic>
                </p:oleObj>
              </mc:Fallback>
            </mc:AlternateContent>
          </a:graphicData>
        </a:graphic>
      </p:graphicFrame>
      <p:pic>
        <p:nvPicPr>
          <p:cNvPr id="8" name="图片 7" descr="24"/>
          <p:cNvPicPr>
            <a:picLocks noChangeAspect="1"/>
          </p:cNvPicPr>
          <p:nvPr/>
        </p:nvPicPr>
        <p:blipFill>
          <a:blip r:embed="rId11"/>
          <a:stretch>
            <a:fillRect/>
          </a:stretch>
        </p:blipFill>
        <p:spPr>
          <a:xfrm>
            <a:off x="7116445" y="3249930"/>
            <a:ext cx="4569460" cy="525780"/>
          </a:xfrm>
          <a:prstGeom prst="rect">
            <a:avLst/>
          </a:prstGeom>
        </p:spPr>
      </p:pic>
      <p:graphicFrame>
        <p:nvGraphicFramePr>
          <p:cNvPr id="11" name="对象 10">
            <a:hlinkClick r:id="" action="ppaction://ole?verb=0"/>
          </p:cNvPr>
          <p:cNvGraphicFramePr>
            <a:graphicFrameLocks noChangeAspect="1"/>
          </p:cNvGraphicFramePr>
          <p:nvPr/>
        </p:nvGraphicFramePr>
        <p:xfrm>
          <a:off x="1835785" y="3903345"/>
          <a:ext cx="1503680" cy="466725"/>
        </p:xfrm>
        <a:graphic>
          <a:graphicData uri="http://schemas.openxmlformats.org/presentationml/2006/ole">
            <mc:AlternateContent xmlns:mc="http://schemas.openxmlformats.org/markup-compatibility/2006">
              <mc:Choice xmlns:v="urn:schemas-microsoft-com:vml" Requires="v">
                <p:oleObj spid="_x0000_s69665" r:id="rId12" imgW="736600" imgH="228600" progId="Equation.KSEE3">
                  <p:embed/>
                </p:oleObj>
              </mc:Choice>
              <mc:Fallback>
                <p:oleObj r:id="rId12" imgW="736600" imgH="228600" progId="Equation.KSEE3">
                  <p:embed/>
                  <p:pic>
                    <p:nvPicPr>
                      <p:cNvPr id="0" name="图片 61441"/>
                      <p:cNvPicPr/>
                      <p:nvPr/>
                    </p:nvPicPr>
                    <p:blipFill>
                      <a:blip r:embed="rId13"/>
                      <a:stretch>
                        <a:fillRect/>
                      </a:stretch>
                    </p:blipFill>
                    <p:spPr>
                      <a:xfrm>
                        <a:off x="1835785" y="3903345"/>
                        <a:ext cx="1503680" cy="466725"/>
                      </a:xfrm>
                      <a:prstGeom prst="rect">
                        <a:avLst/>
                      </a:prstGeom>
                    </p:spPr>
                  </p:pic>
                </p:oleObj>
              </mc:Fallback>
            </mc:AlternateContent>
          </a:graphicData>
        </a:graphic>
      </p:graphicFrame>
      <p:pic>
        <p:nvPicPr>
          <p:cNvPr id="12" name="图片 11" descr="25"/>
          <p:cNvPicPr>
            <a:picLocks noChangeAspect="1"/>
          </p:cNvPicPr>
          <p:nvPr/>
        </p:nvPicPr>
        <p:blipFill>
          <a:blip r:embed="rId14"/>
          <a:stretch>
            <a:fillRect/>
          </a:stretch>
        </p:blipFill>
        <p:spPr>
          <a:xfrm>
            <a:off x="2539365" y="4431030"/>
            <a:ext cx="8079105" cy="1155065"/>
          </a:xfrm>
          <a:prstGeom prst="rect">
            <a:avLst/>
          </a:prstGeom>
        </p:spPr>
      </p:pic>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701800"/>
            <a:ext cx="8716010" cy="3065780"/>
          </a:xfrm>
        </p:spPr>
        <p:txBody>
          <a:bodyPr>
            <a:normAutofit/>
          </a:bodyPr>
          <a:lstStyle/>
          <a:p>
            <a:pPr algn="just" fontAlgn="auto">
              <a:lnSpc>
                <a:spcPct val="140000"/>
              </a:lnSpc>
            </a:pPr>
            <a:r>
              <a:rPr lang="en-US" sz="2600" dirty="0">
                <a:latin typeface="微软雅黑" panose="020B0503020204020204" charset="-122"/>
                <a:ea typeface="微软雅黑" panose="020B0503020204020204" charset="-122"/>
                <a:cs typeface="微软雅黑" panose="020B0503020204020204" charset="-122"/>
              </a:rPr>
              <a:t>    </a:t>
            </a:r>
            <a:r>
              <a:rPr sz="2600" dirty="0">
                <a:latin typeface="微软雅黑" panose="020B0503020204020204" charset="-122"/>
                <a:ea typeface="微软雅黑" panose="020B0503020204020204" charset="-122"/>
                <a:cs typeface="微软雅黑" panose="020B0503020204020204" charset="-122"/>
              </a:rPr>
              <a:t>= 锥的表面积，等于</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    = 被锥所截后球体部分的表面积,等于</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                  : 水箱的表面积</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26"/>
          <p:cNvPicPr>
            <a:picLocks noChangeAspect="1"/>
          </p:cNvPicPr>
          <p:nvPr/>
        </p:nvPicPr>
        <p:blipFill>
          <a:blip r:embed="rId6"/>
          <a:stretch>
            <a:fillRect/>
          </a:stretch>
        </p:blipFill>
        <p:spPr>
          <a:xfrm>
            <a:off x="5213985" y="1795780"/>
            <a:ext cx="6574155" cy="552450"/>
          </a:xfrm>
          <a:prstGeom prst="rect">
            <a:avLst/>
          </a:prstGeom>
        </p:spPr>
      </p:pic>
      <p:pic>
        <p:nvPicPr>
          <p:cNvPr id="4" name="图片 3" descr="27"/>
          <p:cNvPicPr>
            <a:picLocks noChangeAspect="1"/>
          </p:cNvPicPr>
          <p:nvPr/>
        </p:nvPicPr>
        <p:blipFill>
          <a:blip r:embed="rId7"/>
          <a:stretch>
            <a:fillRect/>
          </a:stretch>
        </p:blipFill>
        <p:spPr>
          <a:xfrm>
            <a:off x="7653020" y="2506345"/>
            <a:ext cx="3459480" cy="523875"/>
          </a:xfrm>
          <a:prstGeom prst="rect">
            <a:avLst/>
          </a:prstGeom>
        </p:spPr>
      </p:pic>
      <p:pic>
        <p:nvPicPr>
          <p:cNvPr id="6" name="图片 5" descr="28"/>
          <p:cNvPicPr>
            <a:picLocks noChangeAspect="1"/>
          </p:cNvPicPr>
          <p:nvPr/>
        </p:nvPicPr>
        <p:blipFill>
          <a:blip r:embed="rId8"/>
          <a:stretch>
            <a:fillRect/>
          </a:stretch>
        </p:blipFill>
        <p:spPr>
          <a:xfrm>
            <a:off x="2028825" y="3837940"/>
            <a:ext cx="8820150" cy="1333500"/>
          </a:xfrm>
          <a:prstGeom prst="rect">
            <a:avLst/>
          </a:prstGeom>
        </p:spPr>
      </p:pic>
      <p:graphicFrame>
        <p:nvGraphicFramePr>
          <p:cNvPr id="7" name="对象 6">
            <a:hlinkClick r:id="" action="ppaction://ole?verb=0"/>
          </p:cNvPr>
          <p:cNvGraphicFramePr>
            <a:graphicFrameLocks noChangeAspect="1"/>
          </p:cNvGraphicFramePr>
          <p:nvPr/>
        </p:nvGraphicFramePr>
        <p:xfrm>
          <a:off x="1825625" y="1866900"/>
          <a:ext cx="386080" cy="498475"/>
        </p:xfrm>
        <a:graphic>
          <a:graphicData uri="http://schemas.openxmlformats.org/presentationml/2006/ole">
            <mc:AlternateContent xmlns:mc="http://schemas.openxmlformats.org/markup-compatibility/2006">
              <mc:Choice xmlns:v="urn:schemas-microsoft-com:vml" Requires="v">
                <p:oleObj spid="_x0000_s70687" r:id="rId9" imgW="177165" imgH="228600" progId="Equation.KSEE3">
                  <p:embed/>
                </p:oleObj>
              </mc:Choice>
              <mc:Fallback>
                <p:oleObj r:id="rId9" imgW="177165" imgH="228600" progId="Equation.KSEE3">
                  <p:embed/>
                  <p:pic>
                    <p:nvPicPr>
                      <p:cNvPr id="0" name="图片 62464"/>
                      <p:cNvPicPr/>
                      <p:nvPr/>
                    </p:nvPicPr>
                    <p:blipFill>
                      <a:blip r:embed="rId10"/>
                      <a:stretch>
                        <a:fillRect/>
                      </a:stretch>
                    </p:blipFill>
                    <p:spPr>
                      <a:xfrm>
                        <a:off x="1825625" y="1866900"/>
                        <a:ext cx="386080" cy="49847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825625" y="3167380"/>
          <a:ext cx="1743710" cy="523240"/>
        </p:xfrm>
        <a:graphic>
          <a:graphicData uri="http://schemas.openxmlformats.org/presentationml/2006/ole">
            <mc:AlternateContent xmlns:mc="http://schemas.openxmlformats.org/markup-compatibility/2006">
              <mc:Choice xmlns:v="urn:schemas-microsoft-com:vml" Requires="v">
                <p:oleObj spid="_x0000_s70688" r:id="rId11" imgW="762000" imgH="228600" progId="Equation.KSEE3">
                  <p:embed/>
                </p:oleObj>
              </mc:Choice>
              <mc:Fallback>
                <p:oleObj r:id="rId11" imgW="762000" imgH="228600" progId="Equation.KSEE3">
                  <p:embed/>
                  <p:pic>
                    <p:nvPicPr>
                      <p:cNvPr id="0" name="图片 62465"/>
                      <p:cNvPicPr/>
                      <p:nvPr/>
                    </p:nvPicPr>
                    <p:blipFill>
                      <a:blip r:embed="rId12"/>
                      <a:stretch>
                        <a:fillRect/>
                      </a:stretch>
                    </p:blipFill>
                    <p:spPr>
                      <a:xfrm>
                        <a:off x="1825625" y="3167380"/>
                        <a:ext cx="1743710" cy="52324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825625" y="2506345"/>
          <a:ext cx="400685" cy="516890"/>
        </p:xfrm>
        <a:graphic>
          <a:graphicData uri="http://schemas.openxmlformats.org/presentationml/2006/ole">
            <mc:AlternateContent xmlns:mc="http://schemas.openxmlformats.org/markup-compatibility/2006">
              <mc:Choice xmlns:v="urn:schemas-microsoft-com:vml" Requires="v">
                <p:oleObj spid="_x0000_s70689" r:id="rId13" imgW="177165" imgH="228600" progId="Equation.KSEE3">
                  <p:embed/>
                </p:oleObj>
              </mc:Choice>
              <mc:Fallback>
                <p:oleObj r:id="rId13" imgW="177165" imgH="228600" progId="Equation.KSEE3">
                  <p:embed/>
                  <p:pic>
                    <p:nvPicPr>
                      <p:cNvPr id="0" name="图片 62466"/>
                      <p:cNvPicPr/>
                      <p:nvPr/>
                    </p:nvPicPr>
                    <p:blipFill>
                      <a:blip r:embed="rId14"/>
                      <a:stretch>
                        <a:fillRect/>
                      </a:stretch>
                    </p:blipFill>
                    <p:spPr>
                      <a:xfrm>
                        <a:off x="1825625" y="2506345"/>
                        <a:ext cx="400685" cy="51689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194435"/>
            <a:ext cx="8716010" cy="446976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我们希望最大化水箱的体积    ，而总的表面积     限制了水箱的体积，所以问题是</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使得：</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6" name="图片 5" descr="37"/>
          <p:cNvPicPr>
            <a:picLocks noChangeAspect="1"/>
          </p:cNvPicPr>
          <p:nvPr/>
        </p:nvPicPr>
        <p:blipFill>
          <a:blip r:embed="rId6"/>
          <a:stretch>
            <a:fillRect/>
          </a:stretch>
        </p:blipFill>
        <p:spPr>
          <a:xfrm>
            <a:off x="2286000" y="2345690"/>
            <a:ext cx="7620000" cy="1333500"/>
          </a:xfrm>
          <a:prstGeom prst="rect">
            <a:avLst/>
          </a:prstGeom>
        </p:spPr>
      </p:pic>
      <p:pic>
        <p:nvPicPr>
          <p:cNvPr id="8" name="图片 7" descr="30"/>
          <p:cNvPicPr>
            <a:picLocks noChangeAspect="1"/>
          </p:cNvPicPr>
          <p:nvPr/>
        </p:nvPicPr>
        <p:blipFill>
          <a:blip r:embed="rId7"/>
          <a:stretch>
            <a:fillRect/>
          </a:stretch>
        </p:blipFill>
        <p:spPr>
          <a:xfrm>
            <a:off x="1737995" y="4320540"/>
            <a:ext cx="9058275" cy="1323975"/>
          </a:xfrm>
          <a:prstGeom prst="rect">
            <a:avLst/>
          </a:prstGeom>
        </p:spPr>
      </p:pic>
      <p:graphicFrame>
        <p:nvGraphicFramePr>
          <p:cNvPr id="2" name="对象 1">
            <a:hlinkClick r:id="" action="ppaction://ole?verb=0"/>
          </p:cNvPr>
          <p:cNvGraphicFramePr>
            <a:graphicFrameLocks noChangeAspect="1"/>
          </p:cNvGraphicFramePr>
          <p:nvPr/>
        </p:nvGraphicFramePr>
        <p:xfrm>
          <a:off x="8061960" y="1356360"/>
          <a:ext cx="401955" cy="456565"/>
        </p:xfrm>
        <a:graphic>
          <a:graphicData uri="http://schemas.openxmlformats.org/presentationml/2006/ole">
            <mc:AlternateContent xmlns:mc="http://schemas.openxmlformats.org/markup-compatibility/2006">
              <mc:Choice xmlns:v="urn:schemas-microsoft-com:vml" Requires="v">
                <p:oleObj spid="_x0000_s71701" r:id="rId8" imgW="190500" imgH="215900" progId="Equation.KSEE3">
                  <p:embed/>
                </p:oleObj>
              </mc:Choice>
              <mc:Fallback>
                <p:oleObj r:id="rId8" imgW="190500" imgH="215900" progId="Equation.KSEE3">
                  <p:embed/>
                  <p:pic>
                    <p:nvPicPr>
                      <p:cNvPr id="0" name="图片 5120"/>
                      <p:cNvPicPr/>
                      <p:nvPr/>
                    </p:nvPicPr>
                    <p:blipFill>
                      <a:blip r:embed="rId9"/>
                      <a:stretch>
                        <a:fillRect/>
                      </a:stretch>
                    </p:blipFill>
                    <p:spPr>
                      <a:xfrm>
                        <a:off x="8061960" y="1356360"/>
                        <a:ext cx="401955" cy="45656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513070" y="1356360"/>
          <a:ext cx="367665" cy="441960"/>
        </p:xfrm>
        <a:graphic>
          <a:graphicData uri="http://schemas.openxmlformats.org/presentationml/2006/ole">
            <mc:AlternateContent xmlns:mc="http://schemas.openxmlformats.org/markup-compatibility/2006">
              <mc:Choice xmlns:v="urn:schemas-microsoft-com:vml" Requires="v">
                <p:oleObj spid="_x0000_s71702" r:id="rId10" imgW="190500" imgH="228600" progId="Equation.KSEE3">
                  <p:embed/>
                </p:oleObj>
              </mc:Choice>
              <mc:Fallback>
                <p:oleObj r:id="rId10" imgW="190500" imgH="228600" progId="Equation.KSEE3">
                  <p:embed/>
                  <p:pic>
                    <p:nvPicPr>
                      <p:cNvPr id="0" name="图片 5121"/>
                      <p:cNvPicPr/>
                      <p:nvPr/>
                    </p:nvPicPr>
                    <p:blipFill>
                      <a:blip r:embed="rId11"/>
                      <a:stretch>
                        <a:fillRect/>
                      </a:stretch>
                    </p:blipFill>
                    <p:spPr>
                      <a:xfrm>
                        <a:off x="5513070" y="1356360"/>
                        <a:ext cx="367665" cy="44196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1328420"/>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【模型求解】</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我们用拉格朗日乘子法来求解这个具有等式约束的优化问题．定义函数</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stretch>
            <a:fillRect/>
          </a:stretch>
        </p:blipFill>
        <p:spPr>
          <a:xfrm>
            <a:off x="1852930" y="3194050"/>
            <a:ext cx="8486775" cy="2743200"/>
          </a:xfrm>
          <a:prstGeom prst="rect">
            <a:avLst/>
          </a:prstGeom>
        </p:spPr>
      </p:pic>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67815"/>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将 r = 6,代人上式，化简表达式得到</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2"/>
          <p:cNvPicPr>
            <a:picLocks noChangeAspect="1"/>
          </p:cNvPicPr>
          <p:nvPr/>
        </p:nvPicPr>
        <p:blipFill>
          <a:blip r:embed="rId5"/>
          <a:stretch>
            <a:fillRect/>
          </a:stretch>
        </p:blipFill>
        <p:spPr>
          <a:xfrm>
            <a:off x="1819275" y="2369185"/>
            <a:ext cx="8553450" cy="2686050"/>
          </a:xfrm>
          <a:prstGeom prst="rect">
            <a:avLst/>
          </a:prstGeom>
        </p:spPr>
      </p:pic>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14554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将    对变量            分别求偏导数，并令它们为 0，即</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3"/>
          <p:cNvPicPr>
            <a:picLocks noChangeAspect="1"/>
          </p:cNvPicPr>
          <p:nvPr/>
        </p:nvPicPr>
        <p:blipFill>
          <a:blip r:embed="rId6"/>
          <a:stretch>
            <a:fillRect/>
          </a:stretch>
        </p:blipFill>
        <p:spPr>
          <a:xfrm>
            <a:off x="3225800" y="1838960"/>
            <a:ext cx="5739765" cy="1802765"/>
          </a:xfrm>
          <a:prstGeom prst="rect">
            <a:avLst/>
          </a:prstGeom>
        </p:spPr>
      </p:pic>
      <p:pic>
        <p:nvPicPr>
          <p:cNvPr id="4" name="图片 3" descr="34"/>
          <p:cNvPicPr>
            <a:picLocks noChangeAspect="1"/>
          </p:cNvPicPr>
          <p:nvPr/>
        </p:nvPicPr>
        <p:blipFill>
          <a:blip r:embed="rId7"/>
          <a:stretch>
            <a:fillRect/>
          </a:stretch>
        </p:blipFill>
        <p:spPr>
          <a:xfrm>
            <a:off x="2032635" y="3685540"/>
            <a:ext cx="8126730" cy="2374900"/>
          </a:xfrm>
          <a:prstGeom prst="rect">
            <a:avLst/>
          </a:prstGeom>
        </p:spPr>
      </p:pic>
      <p:graphicFrame>
        <p:nvGraphicFramePr>
          <p:cNvPr id="6" name="对象 5">
            <a:hlinkClick r:id="" action="ppaction://ole?verb=0"/>
          </p:cNvPr>
          <p:cNvGraphicFramePr>
            <a:graphicFrameLocks noChangeAspect="1"/>
          </p:cNvGraphicFramePr>
          <p:nvPr/>
        </p:nvGraphicFramePr>
        <p:xfrm>
          <a:off x="3556635" y="1303655"/>
          <a:ext cx="1123315" cy="477520"/>
        </p:xfrm>
        <a:graphic>
          <a:graphicData uri="http://schemas.openxmlformats.org/presentationml/2006/ole">
            <mc:AlternateContent xmlns:mc="http://schemas.openxmlformats.org/markup-compatibility/2006">
              <mc:Choice xmlns:v="urn:schemas-microsoft-com:vml" Requires="v">
                <p:oleObj spid="_x0000_s72725" r:id="rId8" imgW="508000" imgH="215900" progId="Equation.KSEE3">
                  <p:embed/>
                </p:oleObj>
              </mc:Choice>
              <mc:Fallback>
                <p:oleObj r:id="rId8" imgW="508000" imgH="215900" progId="Equation.KSEE3">
                  <p:embed/>
                  <p:pic>
                    <p:nvPicPr>
                      <p:cNvPr id="0" name="图片 63488"/>
                      <p:cNvPicPr/>
                      <p:nvPr/>
                    </p:nvPicPr>
                    <p:blipFill>
                      <a:blip r:embed="rId9"/>
                      <a:stretch>
                        <a:fillRect/>
                      </a:stretch>
                    </p:blipFill>
                    <p:spPr>
                      <a:xfrm>
                        <a:off x="3556635" y="1303655"/>
                        <a:ext cx="1123315" cy="47752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185670" y="1332865"/>
          <a:ext cx="313055" cy="387350"/>
        </p:xfrm>
        <a:graphic>
          <a:graphicData uri="http://schemas.openxmlformats.org/presentationml/2006/ole">
            <mc:AlternateContent xmlns:mc="http://schemas.openxmlformats.org/markup-compatibility/2006">
              <mc:Choice xmlns:v="urn:schemas-microsoft-com:vml" Requires="v">
                <p:oleObj spid="_x0000_s72726" r:id="rId10" imgW="139700" imgH="165100" progId="Equation.KSEE3">
                  <p:embed/>
                </p:oleObj>
              </mc:Choice>
              <mc:Fallback>
                <p:oleObj r:id="rId10" imgW="139700" imgH="165100" progId="Equation.KSEE3">
                  <p:embed/>
                  <p:pic>
                    <p:nvPicPr>
                      <p:cNvPr id="0" name="图片 63489"/>
                      <p:cNvPicPr/>
                      <p:nvPr/>
                    </p:nvPicPr>
                    <p:blipFill>
                      <a:blip r:embed="rId11"/>
                      <a:stretch>
                        <a:fillRect/>
                      </a:stretch>
                    </p:blipFill>
                    <p:spPr>
                      <a:xfrm>
                        <a:off x="2185670" y="1332865"/>
                        <a:ext cx="313055" cy="38735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701800"/>
            <a:ext cx="8716010" cy="4170680"/>
          </a:xfrm>
        </p:spPr>
        <p:txBody>
          <a:bodyPr>
            <a:normAutofit/>
          </a:bodyPr>
          <a:lstStyle/>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5"/>
          <p:cNvPicPr>
            <a:picLocks noChangeAspect="1"/>
          </p:cNvPicPr>
          <p:nvPr/>
        </p:nvPicPr>
        <p:blipFill>
          <a:blip r:embed="rId5"/>
          <a:stretch>
            <a:fillRect/>
          </a:stretch>
        </p:blipFill>
        <p:spPr>
          <a:xfrm>
            <a:off x="1276350" y="2447925"/>
            <a:ext cx="9639300" cy="1962150"/>
          </a:xfrm>
          <a:prstGeom prst="rect">
            <a:avLst/>
          </a:prstGeom>
        </p:spPr>
      </p:pic>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985520"/>
            <a:ext cx="8716010" cy="504571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使用计算机代数系统，我们找到解</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sym typeface="+mn-ea"/>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sym typeface="+mn-ea"/>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sym typeface="+mn-ea"/>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sym typeface="+mn-ea"/>
            </a:endParaRP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sym typeface="+mn-ea"/>
              </a:rPr>
              <a:t>【敏感性分析】</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拉格朗日乘子的值 λ = 3.84，意思是如果表面积增加 1 平方英尺，水箱的体积大约增加3.84(立方英尺)．</a:t>
            </a: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6"/>
          <p:cNvPicPr>
            <a:picLocks noChangeAspect="1"/>
          </p:cNvPicPr>
          <p:nvPr/>
        </p:nvPicPr>
        <p:blipFill>
          <a:blip r:embed="rId5"/>
          <a:stretch>
            <a:fillRect/>
          </a:stretch>
        </p:blipFill>
        <p:spPr>
          <a:xfrm>
            <a:off x="3418205" y="1676400"/>
            <a:ext cx="5356225" cy="2456180"/>
          </a:xfrm>
          <a:prstGeom prst="rect">
            <a:avLst/>
          </a:prstGeom>
        </p:spPr>
      </p:pic>
    </p:spTree>
  </p:cSld>
  <p:clrMapOvr>
    <a:masterClrMapping/>
  </p:clrMapOvr>
  <p:transition spd="slow"/>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47800"/>
            <a:ext cx="8716010" cy="3992880"/>
          </a:xfrm>
        </p:spPr>
        <p:txBody>
          <a:bodyPr>
            <a:normAutofit fontScale="60000" lnSpcReduction="20000"/>
          </a:bodyPr>
          <a:lstStyle/>
          <a:p>
            <a:pPr algn="just" fontAlgn="auto">
              <a:lnSpc>
                <a:spcPct val="140000"/>
              </a:lnSpc>
            </a:pPr>
            <a:r>
              <a:rPr sz="4000" b="1" dirty="0">
                <a:latin typeface="微软雅黑" panose="020B0503020204020204" charset="-122"/>
                <a:ea typeface="微软雅黑" panose="020B0503020204020204" charset="-122"/>
                <a:cs typeface="微软雅黑" panose="020B0503020204020204" charset="-122"/>
              </a:rPr>
              <a:t>案例</a:t>
            </a:r>
            <a:r>
              <a:rPr lang="zh-CN" sz="4000" b="1" dirty="0">
                <a:latin typeface="微软雅黑" panose="020B0503020204020204" charset="-122"/>
                <a:ea typeface="微软雅黑" panose="020B0503020204020204" charset="-122"/>
                <a:cs typeface="微软雅黑" panose="020B0503020204020204" charset="-122"/>
              </a:rPr>
              <a:t>四：</a:t>
            </a:r>
            <a:r>
              <a:rPr sz="4000" b="1" dirty="0">
                <a:latin typeface="微软雅黑" panose="020B0503020204020204" charset="-122"/>
                <a:ea typeface="微软雅黑" panose="020B0503020204020204" charset="-122"/>
                <a:cs typeface="微软雅黑" panose="020B0503020204020204" charset="-122"/>
              </a:rPr>
              <a:t>最优价格问题</a:t>
            </a:r>
          </a:p>
          <a:p>
            <a:pPr algn="just" fontAlgn="auto">
              <a:lnSpc>
                <a:spcPct val="140000"/>
              </a:lnSpc>
            </a:pPr>
            <a:r>
              <a:rPr sz="4000" b="1" dirty="0">
                <a:latin typeface="微软雅黑" panose="020B0503020204020204" charset="-122"/>
                <a:ea typeface="微软雅黑" panose="020B0503020204020204" charset="-122"/>
                <a:cs typeface="微软雅黑" panose="020B0503020204020204" charset="-122"/>
              </a:rPr>
              <a:t>问题背景：</a:t>
            </a:r>
            <a:r>
              <a:rPr sz="4000" dirty="0">
                <a:latin typeface="微软雅黑" panose="020B0503020204020204" charset="-122"/>
                <a:ea typeface="微软雅黑" panose="020B0503020204020204" charset="-122"/>
                <a:cs typeface="微软雅黑" panose="020B0503020204020204" charset="-122"/>
              </a:rPr>
              <a:t>在生产和销售商品的过程中,显然,销售价格上涨将使厂家在单位商品上获得的利润增加，但同时也使消费者的购买欲望下降,造成销售量下降，导致厂家削减产量，但在规模生产中，单位商品的生产成本是随着产量的增加而降低的．因此销售量、成本与售价是相互影响的．厂家要选择合理的销售价格才能获得最大利润,这个价格称为</a:t>
            </a:r>
            <a:r>
              <a:rPr sz="4000" b="1" dirty="0">
                <a:latin typeface="微软雅黑" panose="020B0503020204020204" charset="-122"/>
                <a:ea typeface="微软雅黑" panose="020B0503020204020204" charset="-122"/>
                <a:cs typeface="微软雅黑" panose="020B0503020204020204" charset="-122"/>
              </a:rPr>
              <a:t>最优价格</a:t>
            </a:r>
            <a:r>
              <a:rPr sz="4000" dirty="0">
                <a:latin typeface="微软雅黑" panose="020B0503020204020204" charset="-122"/>
                <a:ea typeface="微软雅黑" panose="020B0503020204020204" charset="-122"/>
                <a:cs typeface="微软雅黑" panose="020B0503020204020204" charset="-122"/>
              </a:rPr>
              <a:t>．</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41755" y="1292225"/>
            <a:ext cx="9509125" cy="4683125"/>
          </a:xfrm>
        </p:spPr>
        <p:txBody>
          <a:bodyPr>
            <a:normAutofit/>
          </a:bodyPr>
          <a:lstStyle/>
          <a:p>
            <a:pPr algn="just" fontAlgn="auto">
              <a:lnSpc>
                <a:spcPct val="140000"/>
              </a:lnSpc>
            </a:pPr>
            <a:r>
              <a:rPr lang="zh-CN" altLang="en-US" b="1" dirty="0">
                <a:latin typeface="微软雅黑" panose="020B0503020204020204" charset="-122"/>
                <a:ea typeface="微软雅黑" panose="020B0503020204020204" charset="-122"/>
              </a:rPr>
              <a:t>具体例子：</a:t>
            </a:r>
          </a:p>
          <a:p>
            <a:pPr algn="just" fontAlgn="auto">
              <a:lnSpc>
                <a:spcPct val="140000"/>
              </a:lnSpc>
            </a:pPr>
            <a:r>
              <a:rPr lang="zh-CN" altLang="en-US" smtClean="0">
                <a:latin typeface="微软雅黑" panose="020B0503020204020204" charset="-122"/>
                <a:ea typeface="微软雅黑" panose="020B0503020204020204" charset="-122"/>
              </a:rPr>
              <a:t>一家</a:t>
            </a:r>
            <a:r>
              <a:rPr lang="zh-CN" altLang="en-US" dirty="0" smtClean="0">
                <a:latin typeface="微软雅黑" panose="020B0503020204020204" charset="-122"/>
                <a:ea typeface="微软雅黑" panose="020B0503020204020204" charset="-122"/>
              </a:rPr>
              <a:t>电视机</a:t>
            </a:r>
            <a:r>
              <a:rPr lang="zh-CN" altLang="en-US" dirty="0">
                <a:latin typeface="微软雅黑" panose="020B0503020204020204" charset="-122"/>
                <a:ea typeface="微软雅黑" panose="020B0503020204020204" charset="-122"/>
              </a:rPr>
              <a:t>厂在对某种型号电视机的销售价格决策时面对如下数据：</a:t>
            </a:r>
          </a:p>
          <a:p>
            <a:pPr algn="just" fontAlgn="auto">
              <a:lnSpc>
                <a:spcPct val="140000"/>
              </a:lnSpc>
            </a:pPr>
            <a:r>
              <a:rPr lang="zh-CN" altLang="en-US" dirty="0">
                <a:latin typeface="微软雅黑" panose="020B0503020204020204" charset="-122"/>
                <a:ea typeface="微软雅黑" panose="020B0503020204020204" charset="-122"/>
              </a:rPr>
              <a:t>（1）根据市场调查,当地对该种电视机的年需求量为 100 万台，</a:t>
            </a:r>
          </a:p>
          <a:p>
            <a:pPr algn="just" fontAlgn="auto">
              <a:lnSpc>
                <a:spcPct val="140000"/>
              </a:lnSpc>
            </a:pPr>
            <a:r>
              <a:rPr lang="zh-CN" altLang="en-US" dirty="0">
                <a:latin typeface="微软雅黑" panose="020B0503020204020204" charset="-122"/>
                <a:ea typeface="微软雅黑" panose="020B0503020204020204" charset="-122"/>
              </a:rPr>
              <a:t>（2）去年该厂共售出 10 万台,每台售价为 4000 元，</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（3）仅生产 1 台电视机的成本为 4000 元，但在批量生产后，生产 1 万台时成本降低为每台3000 元．</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问：在生产方式不变的情况下，今年的最优销售价格是多少？</a:t>
            </a:r>
            <a:endParaRPr lang="zh-CN" altLang="en-US" dirty="0">
              <a:latin typeface="微软雅黑" panose="020B0503020204020204" charset="-122"/>
              <a:ea typeface="微软雅黑" panose="020B0503020204020204" charset="-122"/>
            </a:endParaRPr>
          </a:p>
          <a:p>
            <a:pPr algn="just"/>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115820"/>
            <a:ext cx="8716010" cy="3394710"/>
          </a:xfrm>
        </p:spPr>
        <p:txBody>
          <a:bodyPr>
            <a:normAutofit/>
          </a:bodyPr>
          <a:lstStyle/>
          <a:p>
            <a:pPr algn="just" fontAlgn="auto">
              <a:lnSpc>
                <a:spcPct val="140000"/>
              </a:lnSpc>
            </a:pPr>
            <a:r>
              <a:rPr lang="zh-CN" altLang="en-US" b="1" dirty="0">
                <a:latin typeface="微软雅黑" panose="020B0503020204020204" charset="-122"/>
                <a:ea typeface="微软雅黑" panose="020B0503020204020204" charset="-122"/>
                <a:cs typeface="微软雅黑" panose="020B0503020204020204" charset="-122"/>
              </a:rPr>
              <a:t>案例一：已知某种物理量的分布求该物理量的总量</a:t>
            </a:r>
          </a:p>
          <a:p>
            <a:pPr algn="just" fontAlgn="auto">
              <a:lnSpc>
                <a:spcPct val="140000"/>
              </a:lnSpc>
            </a:pPr>
            <a:r>
              <a:rPr lang="zh-CN" altLang="en-US" b="1" dirty="0">
                <a:latin typeface="微软雅黑" panose="020B0503020204020204" charset="-122"/>
                <a:ea typeface="微软雅黑" panose="020B0503020204020204" charset="-122"/>
                <a:cs typeface="微软雅黑" panose="020B0503020204020204" charset="-122"/>
              </a:rPr>
              <a:t>问题背景：</a:t>
            </a:r>
            <a:r>
              <a:rPr lang="zh-CN" altLang="en-US" dirty="0">
                <a:latin typeface="微软雅黑" panose="020B0503020204020204" charset="-122"/>
                <a:ea typeface="微软雅黑" panose="020B0503020204020204" charset="-122"/>
                <a:cs typeface="微软雅黑" panose="020B0503020204020204" charset="-122"/>
              </a:rPr>
              <a:t>设一根长度为   的直线段上分布着某种物理量（如质量、热量、电荷量等等），将其平放在 x 轴的正半轴上，使它的一头与原点重合，若它在 x 处的密度（称为线密度）可由某个连续的分布函数      表示．试由分布函数求该物理量的总量</a:t>
            </a:r>
            <a:r>
              <a:rPr lang="en-US" altLang="zh-CN" dirty="0">
                <a:latin typeface="微软雅黑" panose="020B0503020204020204" charset="-122"/>
                <a:ea typeface="微软雅黑" panose="020B0503020204020204" charset="-122"/>
                <a:cs typeface="微软雅黑" panose="020B0503020204020204" charset="-122"/>
              </a:rPr>
              <a:t>Q</a:t>
            </a:r>
            <a:r>
              <a:rPr lang="zh-CN" altLang="en-US" dirty="0">
                <a:latin typeface="微软雅黑" panose="020B0503020204020204" charset="-122"/>
                <a:ea typeface="微软雅黑" panose="020B0503020204020204" charset="-122"/>
                <a:cs typeface="微软雅黑" panose="020B0503020204020204" charset="-122"/>
              </a:rPr>
              <a:t>．</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321945" y="1409700"/>
            <a:ext cx="4234815" cy="706120"/>
          </a:xfrm>
        </p:spPr>
        <p:txBody>
          <a:bodyPr>
            <a:normAutofit/>
          </a:bodyPr>
          <a:lstStyle/>
          <a:p>
            <a:r>
              <a:rPr lang="en-US" altLang="zh-CN" sz="3200" dirty="0">
                <a:latin typeface="微软雅黑" panose="020B0503020204020204" charset="-122"/>
                <a:ea typeface="微软雅黑" panose="020B0503020204020204" charset="-122"/>
              </a:rPr>
              <a:t>3.1.3 </a:t>
            </a:r>
            <a:r>
              <a:rPr lang="zh-CN" altLang="en-US" sz="3200" dirty="0">
                <a:latin typeface="微软雅黑" panose="020B0503020204020204" charset="-122"/>
                <a:ea typeface="微软雅黑" panose="020B0503020204020204" charset="-122"/>
              </a:rPr>
              <a:t>案例分析</a:t>
            </a:r>
          </a:p>
        </p:txBody>
      </p:sp>
      <p:graphicFrame>
        <p:nvGraphicFramePr>
          <p:cNvPr id="4" name="对象 3">
            <a:hlinkClick r:id="" action="ppaction://ole?verb=0"/>
          </p:cNvPr>
          <p:cNvGraphicFramePr>
            <a:graphicFrameLocks noChangeAspect="1"/>
          </p:cNvGraphicFramePr>
          <p:nvPr/>
        </p:nvGraphicFramePr>
        <p:xfrm>
          <a:off x="5214620" y="2921635"/>
          <a:ext cx="193040" cy="389255"/>
        </p:xfrm>
        <a:graphic>
          <a:graphicData uri="http://schemas.openxmlformats.org/presentationml/2006/ole">
            <mc:AlternateContent xmlns:mc="http://schemas.openxmlformats.org/markup-compatibility/2006">
              <mc:Choice xmlns:v="urn:schemas-microsoft-com:vml" Requires="v">
                <p:oleObj spid="_x0000_s7189" r:id="rId6" imgW="88265" imgH="177165" progId="Equation.KSEE3">
                  <p:embed/>
                </p:oleObj>
              </mc:Choice>
              <mc:Fallback>
                <p:oleObj r:id="rId6" imgW="88265" imgH="177165" progId="Equation.KSEE3">
                  <p:embed/>
                  <p:pic>
                    <p:nvPicPr>
                      <p:cNvPr id="0" name="图片 6144"/>
                      <p:cNvPicPr/>
                      <p:nvPr/>
                    </p:nvPicPr>
                    <p:blipFill>
                      <a:blip r:embed="rId7"/>
                      <a:stretch>
                        <a:fillRect/>
                      </a:stretch>
                    </p:blipFill>
                    <p:spPr>
                      <a:xfrm>
                        <a:off x="5214620" y="2921635"/>
                        <a:ext cx="193040" cy="38925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382770" y="4473575"/>
          <a:ext cx="563880" cy="347345"/>
        </p:xfrm>
        <a:graphic>
          <a:graphicData uri="http://schemas.openxmlformats.org/presentationml/2006/ole">
            <mc:AlternateContent xmlns:mc="http://schemas.openxmlformats.org/markup-compatibility/2006">
              <mc:Choice xmlns:v="urn:schemas-microsoft-com:vml" Requires="v">
                <p:oleObj spid="_x0000_s7190" r:id="rId8" imgW="330200" imgH="203200" progId="Equation.KSEE3">
                  <p:embed/>
                </p:oleObj>
              </mc:Choice>
              <mc:Fallback>
                <p:oleObj r:id="rId8" imgW="330200" imgH="203200" progId="Equation.KSEE3">
                  <p:embed/>
                  <p:pic>
                    <p:nvPicPr>
                      <p:cNvPr id="0" name="图片 6145"/>
                      <p:cNvPicPr/>
                      <p:nvPr/>
                    </p:nvPicPr>
                    <p:blipFill>
                      <a:blip r:embed="rId9"/>
                      <a:stretch>
                        <a:fillRect/>
                      </a:stretch>
                    </p:blipFill>
                    <p:spPr>
                      <a:xfrm>
                        <a:off x="4382770" y="4473575"/>
                        <a:ext cx="563880" cy="34734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145540"/>
            <a:ext cx="8716010" cy="515937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【问题分析】</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下面来建立一个一般的数学模型．设这种电视机的总销售量为 x，每台生产成本为 c，销售价格为 v，那么厂家的利润为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根据市场预测，销售量与销售价格之间有下面的关系：</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sym typeface="+mn-ea"/>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这里 M 为市场的最大需求量，α 是价格系数（这个公式也反映出，售价越高，销售量越少）．</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0"/>
          <p:cNvPicPr>
            <a:picLocks noChangeAspect="1"/>
          </p:cNvPicPr>
          <p:nvPr/>
        </p:nvPicPr>
        <p:blipFill>
          <a:blip r:embed="rId5"/>
          <a:stretch>
            <a:fillRect/>
          </a:stretch>
        </p:blipFill>
        <p:spPr>
          <a:xfrm>
            <a:off x="3924300" y="2881630"/>
            <a:ext cx="4343400" cy="523875"/>
          </a:xfrm>
          <a:prstGeom prst="rect">
            <a:avLst/>
          </a:prstGeom>
        </p:spPr>
      </p:pic>
      <p:pic>
        <p:nvPicPr>
          <p:cNvPr id="4" name="图片 3" descr="48"/>
          <p:cNvPicPr>
            <a:picLocks noChangeAspect="1"/>
          </p:cNvPicPr>
          <p:nvPr/>
        </p:nvPicPr>
        <p:blipFill>
          <a:blip r:embed="rId6"/>
          <a:stretch>
            <a:fillRect/>
          </a:stretch>
        </p:blipFill>
        <p:spPr>
          <a:xfrm>
            <a:off x="3288030" y="4075430"/>
            <a:ext cx="5615305" cy="562610"/>
          </a:xfrm>
          <a:prstGeom prst="rect">
            <a:avLst/>
          </a:prstGeom>
        </p:spPr>
      </p:pic>
    </p:spTree>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lnSpcReduction="10000"/>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同时，生产部门对每台电视机的成本有如下测算：</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这里    是只生产一台电视机时的成本，k 是规模系数（这也反映出，产量越大，即销售量越大，成本越低）．</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49"/>
          <p:cNvPicPr>
            <a:picLocks noChangeAspect="1"/>
          </p:cNvPicPr>
          <p:nvPr/>
        </p:nvPicPr>
        <p:blipFill>
          <a:blip r:embed="rId6"/>
          <a:stretch>
            <a:fillRect/>
          </a:stretch>
        </p:blipFill>
        <p:spPr>
          <a:xfrm>
            <a:off x="3167380" y="2991485"/>
            <a:ext cx="5857875" cy="523875"/>
          </a:xfrm>
          <a:prstGeom prst="rect">
            <a:avLst/>
          </a:prstGeom>
        </p:spPr>
      </p:pic>
      <p:graphicFrame>
        <p:nvGraphicFramePr>
          <p:cNvPr id="4" name="对象 3">
            <a:hlinkClick r:id="" action="ppaction://ole?verb=0"/>
          </p:cNvPr>
          <p:cNvGraphicFramePr>
            <a:graphicFrameLocks noChangeAspect="1"/>
          </p:cNvGraphicFramePr>
          <p:nvPr/>
        </p:nvGraphicFramePr>
        <p:xfrm>
          <a:off x="2546985" y="3942715"/>
          <a:ext cx="328930" cy="455295"/>
        </p:xfrm>
        <a:graphic>
          <a:graphicData uri="http://schemas.openxmlformats.org/presentationml/2006/ole">
            <mc:AlternateContent xmlns:mc="http://schemas.openxmlformats.org/markup-compatibility/2006">
              <mc:Choice xmlns:v="urn:schemas-microsoft-com:vml" Requires="v">
                <p:oleObj spid="_x0000_s75787" r:id="rId7" imgW="165100" imgH="228600" progId="Equation.KSEE3">
                  <p:embed/>
                </p:oleObj>
              </mc:Choice>
              <mc:Fallback>
                <p:oleObj r:id="rId7" imgW="165100" imgH="228600" progId="Equation.KSEE3">
                  <p:embed/>
                  <p:pic>
                    <p:nvPicPr>
                      <p:cNvPr id="0" name="图片 1024"/>
                      <p:cNvPicPr/>
                      <p:nvPr/>
                    </p:nvPicPr>
                    <p:blipFill>
                      <a:blip r:embed="rId8"/>
                      <a:stretch>
                        <a:fillRect/>
                      </a:stretch>
                    </p:blipFill>
                    <p:spPr>
                      <a:xfrm>
                        <a:off x="2546985" y="3942715"/>
                        <a:ext cx="328930" cy="45529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68730"/>
            <a:ext cx="8716010" cy="479933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于是，问题化为求利润函数</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sz="2600" dirty="0">
                <a:latin typeface="微软雅黑" panose="020B0503020204020204" charset="-122"/>
                <a:ea typeface="微软雅黑" panose="020B0503020204020204" charset="-122"/>
                <a:cs typeface="微软雅黑" panose="020B0503020204020204" charset="-122"/>
              </a:rPr>
              <a:t>在约束条件</a:t>
            </a:r>
          </a:p>
          <a:p>
            <a:pPr algn="just" fontAlgn="auto">
              <a:lnSpc>
                <a:spcPct val="140000"/>
              </a:lnSpc>
            </a:pPr>
            <a:endParaRPr lang="zh-CN"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sz="2600" dirty="0">
                <a:latin typeface="微软雅黑" panose="020B0503020204020204" charset="-122"/>
                <a:ea typeface="微软雅黑" panose="020B0503020204020204" charset="-122"/>
                <a:cs typeface="微软雅黑" panose="020B0503020204020204" charset="-122"/>
              </a:rPr>
              <a:t>下的极值问题</a:t>
            </a:r>
            <a:r>
              <a:rPr lang="en-US" altLang="zh-CN" sz="2600"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0"/>
          <p:cNvPicPr>
            <a:picLocks noChangeAspect="1"/>
          </p:cNvPicPr>
          <p:nvPr/>
        </p:nvPicPr>
        <p:blipFill>
          <a:blip r:embed="rId5"/>
          <a:stretch>
            <a:fillRect/>
          </a:stretch>
        </p:blipFill>
        <p:spPr>
          <a:xfrm>
            <a:off x="3924300" y="2045970"/>
            <a:ext cx="4343400" cy="523875"/>
          </a:xfrm>
          <a:prstGeom prst="rect">
            <a:avLst/>
          </a:prstGeom>
        </p:spPr>
      </p:pic>
      <p:pic>
        <p:nvPicPr>
          <p:cNvPr id="4" name="图片 3" descr="51"/>
          <p:cNvPicPr>
            <a:picLocks noChangeAspect="1"/>
          </p:cNvPicPr>
          <p:nvPr/>
        </p:nvPicPr>
        <p:blipFill>
          <a:blip r:embed="rId6"/>
          <a:stretch>
            <a:fillRect/>
          </a:stretch>
        </p:blipFill>
        <p:spPr>
          <a:xfrm>
            <a:off x="4243070" y="3206115"/>
            <a:ext cx="3705225" cy="1371600"/>
          </a:xfrm>
          <a:prstGeom prst="rect">
            <a:avLst/>
          </a:prstGeom>
        </p:spPr>
      </p:pic>
    </p:spTree>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47800"/>
            <a:ext cx="8716010" cy="306578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【模型构建】</a:t>
            </a: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作 Lagrange 函数</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2"/>
          <p:cNvPicPr>
            <a:picLocks noChangeAspect="1"/>
          </p:cNvPicPr>
          <p:nvPr/>
        </p:nvPicPr>
        <p:blipFill>
          <a:blip r:embed="rId5"/>
          <a:stretch>
            <a:fillRect/>
          </a:stretch>
        </p:blipFill>
        <p:spPr>
          <a:xfrm>
            <a:off x="3086100" y="2845435"/>
            <a:ext cx="6019800" cy="2000250"/>
          </a:xfrm>
          <a:prstGeom prst="rect">
            <a:avLst/>
          </a:prstGeom>
        </p:spPr>
      </p:pic>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02715"/>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就得到最优化条件</a:t>
            </a: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3"/>
          <p:cNvPicPr>
            <a:picLocks noChangeAspect="1"/>
          </p:cNvPicPr>
          <p:nvPr/>
        </p:nvPicPr>
        <p:blipFill>
          <a:blip r:embed="rId5"/>
          <a:stretch>
            <a:fillRect/>
          </a:stretch>
        </p:blipFill>
        <p:spPr>
          <a:xfrm>
            <a:off x="3109595" y="2155825"/>
            <a:ext cx="5972175" cy="3562350"/>
          </a:xfrm>
          <a:prstGeom prst="rect">
            <a:avLst/>
          </a:prstGeom>
        </p:spPr>
      </p:pic>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38250"/>
            <a:ext cx="8716010" cy="438023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【模型求解】</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由第二和第四个方程得</a:t>
            </a:r>
            <a:r>
              <a:rPr lang="zh-CN"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将第四个方程代入第五个方程得</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再由第一个方程知</a:t>
            </a: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4"/>
          <p:cNvPicPr>
            <a:picLocks noChangeAspect="1"/>
          </p:cNvPicPr>
          <p:nvPr/>
        </p:nvPicPr>
        <p:blipFill>
          <a:blip r:embed="rId5"/>
          <a:stretch>
            <a:fillRect/>
          </a:stretch>
        </p:blipFill>
        <p:spPr>
          <a:xfrm>
            <a:off x="5431790" y="1943100"/>
            <a:ext cx="1648460" cy="1161415"/>
          </a:xfrm>
          <a:prstGeom prst="rect">
            <a:avLst/>
          </a:prstGeom>
        </p:spPr>
      </p:pic>
      <p:pic>
        <p:nvPicPr>
          <p:cNvPr id="4" name="图片 3" descr="55"/>
          <p:cNvPicPr>
            <a:picLocks noChangeAspect="1"/>
          </p:cNvPicPr>
          <p:nvPr/>
        </p:nvPicPr>
        <p:blipFill>
          <a:blip r:embed="rId6"/>
          <a:stretch>
            <a:fillRect/>
          </a:stretch>
        </p:blipFill>
        <p:spPr>
          <a:xfrm>
            <a:off x="4006850" y="3856990"/>
            <a:ext cx="4178300" cy="490855"/>
          </a:xfrm>
          <a:prstGeom prst="rect">
            <a:avLst/>
          </a:prstGeom>
        </p:spPr>
      </p:pic>
      <p:pic>
        <p:nvPicPr>
          <p:cNvPr id="6" name="图片 5" descr="56"/>
          <p:cNvPicPr>
            <a:picLocks noChangeAspect="1"/>
          </p:cNvPicPr>
          <p:nvPr/>
        </p:nvPicPr>
        <p:blipFill>
          <a:blip r:embed="rId7"/>
          <a:stretch>
            <a:fillRect/>
          </a:stretch>
        </p:blipFill>
        <p:spPr>
          <a:xfrm>
            <a:off x="5491480" y="5132705"/>
            <a:ext cx="1529080" cy="401955"/>
          </a:xfrm>
          <a:prstGeom prst="rect">
            <a:avLst/>
          </a:prstGeom>
        </p:spPr>
      </p:pic>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16050"/>
            <a:ext cx="8716010" cy="4618355"/>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sym typeface="+mn-ea"/>
              </a:rPr>
              <a:t>将所得的这三个式子代入          得</a:t>
            </a: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由此解得最优价格为</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只要确定了规模系数 k 与价格系数 α，问题就迎刃而解了．</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8"/>
          <p:cNvPicPr>
            <a:picLocks noChangeAspect="1"/>
          </p:cNvPicPr>
          <p:nvPr/>
        </p:nvPicPr>
        <p:blipFill>
          <a:blip r:embed="rId6"/>
          <a:stretch>
            <a:fillRect/>
          </a:stretch>
        </p:blipFill>
        <p:spPr>
          <a:xfrm>
            <a:off x="4152900" y="3695065"/>
            <a:ext cx="3886200" cy="895350"/>
          </a:xfrm>
          <a:prstGeom prst="rect">
            <a:avLst/>
          </a:prstGeom>
        </p:spPr>
      </p:pic>
      <p:graphicFrame>
        <p:nvGraphicFramePr>
          <p:cNvPr id="6" name="对象 5">
            <a:hlinkClick r:id="" action="ppaction://ole?verb=0"/>
          </p:cNvPr>
          <p:cNvGraphicFramePr>
            <a:graphicFrameLocks noChangeAspect="1"/>
          </p:cNvGraphicFramePr>
          <p:nvPr/>
        </p:nvGraphicFramePr>
        <p:xfrm>
          <a:off x="5509260" y="1595120"/>
          <a:ext cx="908050" cy="495300"/>
        </p:xfrm>
        <a:graphic>
          <a:graphicData uri="http://schemas.openxmlformats.org/presentationml/2006/ole">
            <mc:AlternateContent xmlns:mc="http://schemas.openxmlformats.org/markup-compatibility/2006">
              <mc:Choice xmlns:v="urn:schemas-microsoft-com:vml" Requires="v">
                <p:oleObj spid="_x0000_s76811" r:id="rId7" imgW="419100" imgH="228600" progId="Equation.KSEE3">
                  <p:embed/>
                </p:oleObj>
              </mc:Choice>
              <mc:Fallback>
                <p:oleObj r:id="rId7" imgW="419100" imgH="228600" progId="Equation.KSEE3">
                  <p:embed/>
                  <p:pic>
                    <p:nvPicPr>
                      <p:cNvPr id="0" name="图片 2048"/>
                      <p:cNvPicPr/>
                      <p:nvPr/>
                    </p:nvPicPr>
                    <p:blipFill>
                      <a:blip r:embed="rId8"/>
                      <a:stretch>
                        <a:fillRect/>
                      </a:stretch>
                    </p:blipFill>
                    <p:spPr>
                      <a:xfrm>
                        <a:off x="5509260" y="1595120"/>
                        <a:ext cx="908050" cy="495300"/>
                      </a:xfrm>
                      <a:prstGeom prst="rect">
                        <a:avLst/>
                      </a:prstGeom>
                    </p:spPr>
                  </p:pic>
                </p:oleObj>
              </mc:Fallback>
            </mc:AlternateContent>
          </a:graphicData>
        </a:graphic>
      </p:graphicFrame>
      <p:pic>
        <p:nvPicPr>
          <p:cNvPr id="4" name="图片 3" descr="57"/>
          <p:cNvPicPr>
            <a:picLocks noChangeAspect="1"/>
          </p:cNvPicPr>
          <p:nvPr/>
        </p:nvPicPr>
        <p:blipFill>
          <a:blip r:embed="rId9"/>
          <a:stretch>
            <a:fillRect/>
          </a:stretch>
        </p:blipFill>
        <p:spPr>
          <a:xfrm>
            <a:off x="2705735" y="2207260"/>
            <a:ext cx="6780530" cy="535305"/>
          </a:xfrm>
          <a:prstGeom prst="rect">
            <a:avLst/>
          </a:prstGeom>
        </p:spPr>
      </p:pic>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67815"/>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现在利用这个模型解决本段开始提出的问题。此时 </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                                     由于去年该厂共售出 10 万台，每台售价为 4000 元，因此得</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9"/>
          <p:cNvPicPr>
            <a:picLocks noChangeAspect="1"/>
          </p:cNvPicPr>
          <p:nvPr/>
        </p:nvPicPr>
        <p:blipFill>
          <a:blip r:embed="rId6"/>
          <a:stretch>
            <a:fillRect/>
          </a:stretch>
        </p:blipFill>
        <p:spPr>
          <a:xfrm>
            <a:off x="2795905" y="3520440"/>
            <a:ext cx="6600825" cy="1457325"/>
          </a:xfrm>
          <a:prstGeom prst="rect">
            <a:avLst/>
          </a:prstGeom>
        </p:spPr>
      </p:pic>
      <p:graphicFrame>
        <p:nvGraphicFramePr>
          <p:cNvPr id="4" name="对象 3">
            <a:hlinkClick r:id="" action="ppaction://ole?verb=0"/>
          </p:cNvPr>
          <p:cNvGraphicFramePr>
            <a:graphicFrameLocks noChangeAspect="1"/>
          </p:cNvGraphicFramePr>
          <p:nvPr/>
        </p:nvGraphicFramePr>
        <p:xfrm>
          <a:off x="1786255" y="2418080"/>
          <a:ext cx="3639820" cy="541655"/>
        </p:xfrm>
        <a:graphic>
          <a:graphicData uri="http://schemas.openxmlformats.org/presentationml/2006/ole">
            <mc:AlternateContent xmlns:mc="http://schemas.openxmlformats.org/markup-compatibility/2006">
              <mc:Choice xmlns:v="urn:schemas-microsoft-com:vml" Requires="v">
                <p:oleObj spid="_x0000_s77835" r:id="rId7" imgW="1536700" imgH="228600" progId="Equation.KSEE3">
                  <p:embed/>
                </p:oleObj>
              </mc:Choice>
              <mc:Fallback>
                <p:oleObj r:id="rId7" imgW="1536700" imgH="228600" progId="Equation.KSEE3">
                  <p:embed/>
                  <p:pic>
                    <p:nvPicPr>
                      <p:cNvPr id="0" name="图片 3072"/>
                      <p:cNvPicPr/>
                      <p:nvPr/>
                    </p:nvPicPr>
                    <p:blipFill>
                      <a:blip r:embed="rId8"/>
                      <a:stretch>
                        <a:fillRect/>
                      </a:stretch>
                    </p:blipFill>
                    <p:spPr>
                      <a:xfrm>
                        <a:off x="1786255" y="2418080"/>
                        <a:ext cx="3639820" cy="541655"/>
                      </a:xfrm>
                      <a:prstGeom prst="rect">
                        <a:avLst/>
                      </a:prstGeom>
                    </p:spPr>
                  </p:pic>
                </p:oleObj>
              </mc:Fallback>
            </mc:AlternateContent>
          </a:graphicData>
        </a:graphic>
      </p:graphicFrame>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01140"/>
            <a:ext cx="8716010" cy="4335145"/>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又由于生产 1 万台时成本就降低为每台 3000 元，因此得</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将这些数据代入     的表达式，得到今年的最优价格应为</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0"/>
          <p:cNvPicPr>
            <a:picLocks noChangeAspect="1"/>
          </p:cNvPicPr>
          <p:nvPr/>
        </p:nvPicPr>
        <p:blipFill>
          <a:blip r:embed="rId6"/>
          <a:stretch>
            <a:fillRect/>
          </a:stretch>
        </p:blipFill>
        <p:spPr>
          <a:xfrm>
            <a:off x="2981325" y="2164080"/>
            <a:ext cx="6229350" cy="733425"/>
          </a:xfrm>
          <a:prstGeom prst="rect">
            <a:avLst/>
          </a:prstGeom>
        </p:spPr>
      </p:pic>
      <p:pic>
        <p:nvPicPr>
          <p:cNvPr id="4" name="图片 3" descr="61"/>
          <p:cNvPicPr>
            <a:picLocks noChangeAspect="1"/>
          </p:cNvPicPr>
          <p:nvPr/>
        </p:nvPicPr>
        <p:blipFill>
          <a:blip r:embed="rId7"/>
          <a:stretch>
            <a:fillRect/>
          </a:stretch>
        </p:blipFill>
        <p:spPr>
          <a:xfrm>
            <a:off x="2600325" y="3618230"/>
            <a:ext cx="6991350" cy="1400175"/>
          </a:xfrm>
          <a:prstGeom prst="rect">
            <a:avLst/>
          </a:prstGeom>
        </p:spPr>
      </p:pic>
      <p:graphicFrame>
        <p:nvGraphicFramePr>
          <p:cNvPr id="6" name="对象 5">
            <a:hlinkClick r:id="" action="ppaction://ole?verb=0"/>
          </p:cNvPr>
          <p:cNvGraphicFramePr>
            <a:graphicFrameLocks noChangeAspect="1"/>
          </p:cNvGraphicFramePr>
          <p:nvPr/>
        </p:nvGraphicFramePr>
        <p:xfrm>
          <a:off x="4175760" y="2941320"/>
          <a:ext cx="447040" cy="550545"/>
        </p:xfrm>
        <a:graphic>
          <a:graphicData uri="http://schemas.openxmlformats.org/presentationml/2006/ole">
            <mc:AlternateContent xmlns:mc="http://schemas.openxmlformats.org/markup-compatibility/2006">
              <mc:Choice xmlns:v="urn:schemas-microsoft-com:vml" Requires="v">
                <p:oleObj spid="_x0000_s78859" r:id="rId8" imgW="165100" imgH="203200" progId="Equation.KSEE3">
                  <p:embed/>
                </p:oleObj>
              </mc:Choice>
              <mc:Fallback>
                <p:oleObj r:id="rId8" imgW="165100" imgH="203200" progId="Equation.KSEE3">
                  <p:embed/>
                  <p:pic>
                    <p:nvPicPr>
                      <p:cNvPr id="0" name="图片 4096"/>
                      <p:cNvPicPr/>
                      <p:nvPr/>
                    </p:nvPicPr>
                    <p:blipFill>
                      <a:blip r:embed="rId9"/>
                      <a:stretch>
                        <a:fillRect/>
                      </a:stretch>
                    </p:blipFill>
                    <p:spPr>
                      <a:xfrm>
                        <a:off x="4175760" y="2941320"/>
                        <a:ext cx="447040" cy="550545"/>
                      </a:xfrm>
                      <a:prstGeom prst="rect">
                        <a:avLst/>
                      </a:prstGeom>
                    </p:spPr>
                  </p:pic>
                </p:oleObj>
              </mc:Fallback>
            </mc:AlternateContent>
          </a:graphicData>
        </a:graphic>
      </p:graphicFrame>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9883" r:id="rId6" imgW="914400" imgH="215900" progId="Equation.KSEE3">
                  <p:embed/>
                </p:oleObj>
              </mc:Choice>
              <mc:Fallback>
                <p:oleObj r:id="rId6" imgW="914400" imgH="215900" progId="Equation.KSEE3">
                  <p:embed/>
                  <p:pic>
                    <p:nvPicPr>
                      <p:cNvPr id="0" name="图片 5120"/>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76174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解</a:t>
            </a:r>
            <a:r>
              <a:rPr dirty="0">
                <a:latin typeface="微软雅黑" panose="020B0503020204020204" charset="-122"/>
                <a:ea typeface="微软雅黑" panose="020B0503020204020204" charset="-122"/>
                <a:cs typeface="微软雅黑" panose="020B0503020204020204" charset="-122"/>
              </a:rPr>
              <a:t>  由微元法，该物理量在</a:t>
            </a:r>
            <a:r>
              <a:rPr dirty="0">
                <a:latin typeface="微软雅黑" panose="020B0503020204020204" charset="-122"/>
                <a:ea typeface="微软雅黑" panose="020B0503020204020204" charset="-122"/>
                <a:cs typeface="微软雅黑" panose="020B0503020204020204" charset="-122"/>
                <a:sym typeface="+mn-ea"/>
              </a:rPr>
              <a:t> [x, x</a:t>
            </a:r>
            <a:r>
              <a:rPr lang="en-US" dirty="0">
                <a:latin typeface="微软雅黑" panose="020B0503020204020204" charset="-122"/>
                <a:ea typeface="微软雅黑" panose="020B0503020204020204" charset="-122"/>
                <a:cs typeface="微软雅黑" panose="020B0503020204020204" charset="-122"/>
                <a:sym typeface="+mn-ea"/>
              </a:rPr>
              <a:t>+</a:t>
            </a:r>
            <a:r>
              <a:rPr dirty="0">
                <a:latin typeface="微软雅黑" panose="020B0503020204020204" charset="-122"/>
                <a:ea typeface="微软雅黑" panose="020B0503020204020204" charset="-122"/>
                <a:cs typeface="微软雅黑" panose="020B0503020204020204" charset="-122"/>
                <a:sym typeface="+mn-ea"/>
              </a:rPr>
              <a:t>dx] </a:t>
            </a:r>
            <a:r>
              <a:rPr dirty="0">
                <a:latin typeface="微软雅黑" panose="020B0503020204020204" charset="-122"/>
                <a:ea typeface="微软雅黑" panose="020B0503020204020204" charset="-122"/>
                <a:cs typeface="微软雅黑" panose="020B0503020204020204" charset="-122"/>
              </a:rPr>
              <a:t>上具有 dQ 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对等式两边在        上积分，就得到由分布函数求总量的公式</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8"/>
          <p:cNvPicPr>
            <a:picLocks noChangeAspect="1"/>
          </p:cNvPicPr>
          <p:nvPr/>
        </p:nvPicPr>
        <p:blipFill>
          <a:blip r:embed="rId6"/>
          <a:stretch>
            <a:fillRect/>
          </a:stretch>
        </p:blipFill>
        <p:spPr>
          <a:xfrm>
            <a:off x="4676775" y="2606675"/>
            <a:ext cx="2838450" cy="571500"/>
          </a:xfrm>
          <a:prstGeom prst="rect">
            <a:avLst/>
          </a:prstGeom>
        </p:spPr>
      </p:pic>
      <p:graphicFrame>
        <p:nvGraphicFramePr>
          <p:cNvPr id="6" name="对象 5">
            <a:hlinkClick r:id="" action="ppaction://ole?verb=0"/>
          </p:cNvPr>
          <p:cNvGraphicFramePr>
            <a:graphicFrameLocks noChangeAspect="1"/>
          </p:cNvGraphicFramePr>
          <p:nvPr/>
        </p:nvGraphicFramePr>
        <p:xfrm>
          <a:off x="3695700" y="3350260"/>
          <a:ext cx="645795" cy="414020"/>
        </p:xfrm>
        <a:graphic>
          <a:graphicData uri="http://schemas.openxmlformats.org/presentationml/2006/ole">
            <mc:AlternateContent xmlns:mc="http://schemas.openxmlformats.org/markup-compatibility/2006">
              <mc:Choice xmlns:v="urn:schemas-microsoft-com:vml" Requires="v">
                <p:oleObj spid="_x0000_s8203" r:id="rId7" imgW="316865" imgH="203200" progId="Equation.KSEE3">
                  <p:embed/>
                </p:oleObj>
              </mc:Choice>
              <mc:Fallback>
                <p:oleObj r:id="rId7" imgW="316865" imgH="203200" progId="Equation.KSEE3">
                  <p:embed/>
                  <p:pic>
                    <p:nvPicPr>
                      <p:cNvPr id="0" name="图片 7169"/>
                      <p:cNvPicPr/>
                      <p:nvPr/>
                    </p:nvPicPr>
                    <p:blipFill>
                      <a:blip r:embed="rId8"/>
                      <a:stretch>
                        <a:fillRect/>
                      </a:stretch>
                    </p:blipFill>
                    <p:spPr>
                      <a:xfrm>
                        <a:off x="3695700" y="3350260"/>
                        <a:ext cx="645795" cy="414020"/>
                      </a:xfrm>
                      <a:prstGeom prst="rect">
                        <a:avLst/>
                      </a:prstGeom>
                    </p:spPr>
                  </p:pic>
                </p:oleObj>
              </mc:Fallback>
            </mc:AlternateContent>
          </a:graphicData>
        </a:graphic>
      </p:graphicFrame>
      <p:pic>
        <p:nvPicPr>
          <p:cNvPr id="7" name="图片 6" descr="9"/>
          <p:cNvPicPr>
            <a:picLocks noChangeAspect="1"/>
          </p:cNvPicPr>
          <p:nvPr/>
        </p:nvPicPr>
        <p:blipFill>
          <a:blip r:embed="rId9"/>
          <a:stretch>
            <a:fillRect/>
          </a:stretch>
        </p:blipFill>
        <p:spPr>
          <a:xfrm>
            <a:off x="4509770" y="3961765"/>
            <a:ext cx="3171825" cy="666750"/>
          </a:xfrm>
          <a:prstGeom prst="rect">
            <a:avLst/>
          </a:prstGeom>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413760"/>
          </a:xfrm>
        </p:spPr>
        <p:txBody>
          <a:bodyPr>
            <a:normAutofit fontScale="75000" lnSpcReduction="20000"/>
          </a:bodyPr>
          <a:lstStyle/>
          <a:p>
            <a:pPr algn="just" fontAlgn="auto">
              <a:lnSpc>
                <a:spcPct val="140000"/>
              </a:lnSpc>
            </a:pPr>
            <a:r>
              <a:rPr sz="4000" b="1" dirty="0">
                <a:latin typeface="微软雅黑" panose="020B0503020204020204" charset="-122"/>
                <a:ea typeface="微软雅黑" panose="020B0503020204020204" charset="-122"/>
                <a:cs typeface="微软雅黑" panose="020B0503020204020204" charset="-122"/>
              </a:rPr>
              <a:t>推广 1</a:t>
            </a:r>
            <a:r>
              <a:rPr sz="4000" dirty="0">
                <a:latin typeface="微软雅黑" panose="020B0503020204020204" charset="-122"/>
                <a:ea typeface="微软雅黑" panose="020B0503020204020204" charset="-122"/>
                <a:cs typeface="微软雅黑" panose="020B0503020204020204" charset="-122"/>
              </a:rPr>
              <a:t>、假定物理量分布在一个平面区域上，x 的变化范围为区间 [a, b]．如果过 x(a ≤ x ≤ b)点并且垂直于 x 轴的直线与该平面区域之交的物理量的密度可以用 f(x) 表示，或者说该平面区域在横坐标位于 [x, x</a:t>
            </a:r>
            <a:r>
              <a:rPr lang="en-US" sz="4000" dirty="0">
                <a:latin typeface="微软雅黑" panose="020B0503020204020204" charset="-122"/>
                <a:ea typeface="微软雅黑" panose="020B0503020204020204" charset="-122"/>
                <a:cs typeface="微软雅黑" panose="020B0503020204020204" charset="-122"/>
              </a:rPr>
              <a:t>+</a:t>
            </a:r>
            <a:r>
              <a:rPr sz="4000" dirty="0">
                <a:latin typeface="微软雅黑" panose="020B0503020204020204" charset="-122"/>
                <a:ea typeface="微软雅黑" panose="020B0503020204020204" charset="-122"/>
                <a:cs typeface="微软雅黑" panose="020B0503020204020204" charset="-122"/>
              </a:rPr>
              <a:t>dx] 中的部分上的物理量可以表示为 f(x)dx．那么，这个区域上的总的物理量是多少？</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42836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推广 2</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给定平面曲线的参数方程，分布函数为f(x)．则这段曲线上的总的物理量是多少？进一步推广到空间中的曲线上．</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推广 3</a:t>
            </a:r>
            <a:r>
              <a:rPr dirty="0">
                <a:latin typeface="微软雅黑" panose="020B0503020204020204" charset="-122"/>
                <a:ea typeface="微软雅黑" panose="020B0503020204020204" charset="-122"/>
                <a:cs typeface="微软雅黑" panose="020B0503020204020204" charset="-122"/>
              </a:rPr>
              <a:t>、这种类型的问题不只局限于物理量，无论自然科学还是社会科学，只要给出某变量的分布“密度”，比如人口问题中的人口出生密度、交通问题中的车流密度，都能用上述方法求总量．</a:t>
            </a:r>
          </a:p>
          <a:p>
            <a:pPr algn="just" fontAlgn="auto">
              <a:lnSpc>
                <a:spcPct val="140000"/>
              </a:lnSpc>
            </a:pP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00200"/>
            <a:ext cx="8716010" cy="3657600"/>
          </a:xfrm>
        </p:spPr>
        <p:txBody>
          <a:bodyPr>
            <a:normAutofit fontScale="75000" lnSpcReduction="20000"/>
          </a:bodyPr>
          <a:lstStyle/>
          <a:p>
            <a:pPr algn="just" fontAlgn="auto">
              <a:lnSpc>
                <a:spcPct val="140000"/>
              </a:lnSpc>
            </a:pPr>
            <a:r>
              <a:rPr sz="4000" b="1" dirty="0">
                <a:latin typeface="微软雅黑" panose="020B0503020204020204" charset="-122"/>
                <a:ea typeface="微软雅黑" panose="020B0503020204020204" charset="-122"/>
                <a:cs typeface="微软雅黑" panose="020B0503020204020204" charset="-122"/>
              </a:rPr>
              <a:t>案例二：消费者剩余与生产者剩余</a:t>
            </a:r>
            <a:endParaRPr sz="40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4000" b="1" dirty="0">
                <a:latin typeface="微软雅黑" panose="020B0503020204020204" charset="-122"/>
                <a:ea typeface="微软雅黑" panose="020B0503020204020204" charset="-122"/>
                <a:cs typeface="微软雅黑" panose="020B0503020204020204" charset="-122"/>
              </a:rPr>
              <a:t>问题背景</a:t>
            </a:r>
            <a:r>
              <a:rPr sz="4000" dirty="0">
                <a:latin typeface="微软雅黑" panose="020B0503020204020204" charset="-122"/>
                <a:ea typeface="微软雅黑" panose="020B0503020204020204" charset="-122"/>
                <a:cs typeface="微软雅黑" panose="020B0503020204020204" charset="-122"/>
              </a:rPr>
              <a:t>：</a:t>
            </a:r>
            <a:r>
              <a:rPr sz="4000" b="1" dirty="0">
                <a:latin typeface="微软雅黑" panose="020B0503020204020204" charset="-122"/>
                <a:ea typeface="微软雅黑" panose="020B0503020204020204" charset="-122"/>
                <a:cs typeface="微软雅黑" panose="020B0503020204020204" charset="-122"/>
              </a:rPr>
              <a:t>消费者剩余</a:t>
            </a:r>
            <a:r>
              <a:rPr sz="4000" dirty="0">
                <a:latin typeface="微软雅黑" panose="020B0503020204020204" charset="-122"/>
                <a:ea typeface="微软雅黑" panose="020B0503020204020204" charset="-122"/>
                <a:cs typeface="微软雅黑" panose="020B0503020204020204" charset="-122"/>
              </a:rPr>
              <a:t>是经济学中的重要概念，是指消费者对某种商品所愿意付出的代价超过他实际付出的代价的金额，即：消费者剩余可用来衡量消费者所得到的额外满足．用公式表示为：</a:t>
            </a:r>
          </a:p>
          <a:p>
            <a:pPr algn="ctr" fontAlgn="auto">
              <a:lnSpc>
                <a:spcPct val="140000"/>
              </a:lnSpc>
            </a:pPr>
            <a:r>
              <a:rPr sz="4000" dirty="0">
                <a:latin typeface="微软雅黑" panose="020B0503020204020204" charset="-122"/>
                <a:ea typeface="微软雅黑" panose="020B0503020204020204" charset="-122"/>
                <a:cs typeface="微软雅黑" panose="020B0503020204020204" charset="-122"/>
              </a:rPr>
              <a:t>消费者剩余 = 愿意付出的金额 -实际付出的金额</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47140"/>
            <a:ext cx="8716010" cy="3992880"/>
          </a:xfrm>
        </p:spPr>
        <p:txBody>
          <a:bodyPr>
            <a:normAutofit/>
          </a:bodyPr>
          <a:lstStyle/>
          <a:p>
            <a:pPr algn="just" fontAlgn="auto">
              <a:lnSpc>
                <a:spcPct val="140000"/>
              </a:lnSpc>
            </a:pPr>
            <a:r>
              <a:rPr lang="zh-CN" altLang="en-US" b="1" dirty="0">
                <a:latin typeface="微软雅黑" panose="020B0503020204020204" charset="-122"/>
                <a:ea typeface="微软雅黑" panose="020B0503020204020204" charset="-122"/>
                <a:cs typeface="微软雅黑" panose="020B0503020204020204" charset="-122"/>
              </a:rPr>
              <a:t>【模型构建】</a:t>
            </a: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假定消费者愿意为某种商品所付出的价格 p 是由其需求曲线                 </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(其中 q 为需求量)决定的，它是需求量的减函数，如下图所示：</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3"/>
          <p:cNvPicPr>
            <a:picLocks noChangeAspect="1"/>
          </p:cNvPicPr>
          <p:nvPr/>
        </p:nvPicPr>
        <p:blipFill>
          <a:blip r:embed="rId6"/>
          <a:stretch>
            <a:fillRect/>
          </a:stretch>
        </p:blipFill>
        <p:spPr>
          <a:xfrm>
            <a:off x="4276725" y="3449955"/>
            <a:ext cx="3638550" cy="2419350"/>
          </a:xfrm>
          <a:prstGeom prst="rect">
            <a:avLst/>
          </a:prstGeom>
        </p:spPr>
      </p:pic>
      <p:graphicFrame>
        <p:nvGraphicFramePr>
          <p:cNvPr id="4" name="对象 3">
            <a:hlinkClick r:id="" action="ppaction://ole?verb=0"/>
          </p:cNvPr>
          <p:cNvGraphicFramePr>
            <a:graphicFrameLocks noChangeAspect="1"/>
          </p:cNvGraphicFramePr>
          <p:nvPr/>
        </p:nvGraphicFramePr>
        <p:xfrm>
          <a:off x="2209800" y="2529840"/>
          <a:ext cx="1343660" cy="448310"/>
        </p:xfrm>
        <a:graphic>
          <a:graphicData uri="http://schemas.openxmlformats.org/presentationml/2006/ole">
            <mc:AlternateContent xmlns:mc="http://schemas.openxmlformats.org/markup-compatibility/2006">
              <mc:Choice xmlns:v="urn:schemas-microsoft-com:vml" Requires="v">
                <p:oleObj spid="_x0000_s9227" r:id="rId7" imgW="609600" imgH="203200" progId="Equation.KSEE3">
                  <p:embed/>
                </p:oleObj>
              </mc:Choice>
              <mc:Fallback>
                <p:oleObj r:id="rId7" imgW="609600" imgH="203200" progId="Equation.KSEE3">
                  <p:embed/>
                  <p:pic>
                    <p:nvPicPr>
                      <p:cNvPr id="0" name="图片 8192"/>
                      <p:cNvPicPr/>
                      <p:nvPr/>
                    </p:nvPicPr>
                    <p:blipFill>
                      <a:blip r:embed="rId8"/>
                      <a:stretch>
                        <a:fillRect/>
                      </a:stretch>
                    </p:blipFill>
                    <p:spPr>
                      <a:xfrm>
                        <a:off x="2209800" y="2529840"/>
                        <a:ext cx="1343660" cy="4483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90345"/>
            <a:ext cx="8716010" cy="435546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这表明，某消费者对价格 p∗ 的某商品的购买量为 q∗ 时，由于价格不断变化，所愿意付出的金额为曲边梯形的面积</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而实际付出金额为矩形面积     ，</a:t>
            </a:r>
            <a:r>
              <a:rPr dirty="0" err="1">
                <a:latin typeface="微软雅黑" panose="020B0503020204020204" charset="-122"/>
                <a:ea typeface="微软雅黑" panose="020B0503020204020204" charset="-122"/>
                <a:cs typeface="微软雅黑" panose="020B0503020204020204" charset="-122"/>
              </a:rPr>
              <a:t>则消费者剩余</a:t>
            </a:r>
            <a:r>
              <a:rPr dirty="0">
                <a:latin typeface="微软雅黑" panose="020B0503020204020204" charset="-122"/>
                <a:ea typeface="微软雅黑" panose="020B0503020204020204" charset="-122"/>
                <a:cs typeface="微软雅黑" panose="020B0503020204020204" charset="-122"/>
              </a:rPr>
              <a:t>                      </a:t>
            </a:r>
            <a:r>
              <a:rPr dirty="0" err="1" smtClean="0">
                <a:latin typeface="微软雅黑" panose="020B0503020204020204" charset="-122"/>
                <a:ea typeface="微软雅黑" panose="020B0503020204020204" charset="-122"/>
                <a:cs typeface="微软雅黑" panose="020B0503020204020204" charset="-122"/>
              </a:rPr>
              <a:t>所以当价格为</a:t>
            </a:r>
            <a:r>
              <a:rPr dirty="0" smtClean="0">
                <a:latin typeface="微软雅黑" panose="020B0503020204020204" charset="-122"/>
                <a:ea typeface="微软雅黑" panose="020B0503020204020204" charset="-122"/>
                <a:cs typeface="微软雅黑" panose="020B0503020204020204" charset="-122"/>
              </a:rPr>
              <a:t> </a:t>
            </a:r>
            <a:r>
              <a:rPr dirty="0">
                <a:latin typeface="微软雅黑" panose="020B0503020204020204" charset="-122"/>
                <a:ea typeface="微软雅黑" panose="020B0503020204020204" charset="-122"/>
                <a:cs typeface="微软雅黑" panose="020B0503020204020204" charset="-122"/>
              </a:rPr>
              <a:t>p∗时，消费者剩余的计算公式为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0"/>
          <p:cNvPicPr>
            <a:picLocks noChangeAspect="1"/>
          </p:cNvPicPr>
          <p:nvPr/>
        </p:nvPicPr>
        <p:blipFill>
          <a:blip r:embed="rId6"/>
          <a:stretch>
            <a:fillRect/>
          </a:stretch>
        </p:blipFill>
        <p:spPr>
          <a:xfrm>
            <a:off x="4429125" y="2586990"/>
            <a:ext cx="3333750" cy="723900"/>
          </a:xfrm>
          <a:prstGeom prst="rect">
            <a:avLst/>
          </a:prstGeom>
        </p:spPr>
      </p:pic>
      <p:graphicFrame>
        <p:nvGraphicFramePr>
          <p:cNvPr id="4" name="对象 3">
            <a:hlinkClick r:id="" action="ppaction://ole?verb=0"/>
          </p:cNvPr>
          <p:cNvGraphicFramePr>
            <a:graphicFrameLocks noChangeAspect="1"/>
          </p:cNvGraphicFramePr>
          <p:nvPr/>
        </p:nvGraphicFramePr>
        <p:xfrm>
          <a:off x="5536565" y="3423920"/>
          <a:ext cx="407670" cy="488950"/>
        </p:xfrm>
        <a:graphic>
          <a:graphicData uri="http://schemas.openxmlformats.org/presentationml/2006/ole">
            <mc:AlternateContent xmlns:mc="http://schemas.openxmlformats.org/markup-compatibility/2006">
              <mc:Choice xmlns:v="urn:schemas-microsoft-com:vml" Requires="v">
                <p:oleObj spid="_x0000_s10251" r:id="rId7" imgW="190500" imgH="228600" progId="Equation.KSEE3">
                  <p:embed/>
                </p:oleObj>
              </mc:Choice>
              <mc:Fallback>
                <p:oleObj r:id="rId7" imgW="190500" imgH="228600" progId="Equation.KSEE3">
                  <p:embed/>
                  <p:pic>
                    <p:nvPicPr>
                      <p:cNvPr id="0" name="图片 9216"/>
                      <p:cNvPicPr/>
                      <p:nvPr/>
                    </p:nvPicPr>
                    <p:blipFill>
                      <a:blip r:embed="rId8"/>
                      <a:stretch>
                        <a:fillRect/>
                      </a:stretch>
                    </p:blipFill>
                    <p:spPr>
                      <a:xfrm>
                        <a:off x="5536565" y="3423920"/>
                        <a:ext cx="407670" cy="488950"/>
                      </a:xfrm>
                      <a:prstGeom prst="rect">
                        <a:avLst/>
                      </a:prstGeom>
                    </p:spPr>
                  </p:pic>
                </p:oleObj>
              </mc:Fallback>
            </mc:AlternateContent>
          </a:graphicData>
        </a:graphic>
      </p:graphicFrame>
      <p:pic>
        <p:nvPicPr>
          <p:cNvPr id="6" name="图片 5" descr="11"/>
          <p:cNvPicPr>
            <a:picLocks noChangeAspect="1"/>
          </p:cNvPicPr>
          <p:nvPr/>
        </p:nvPicPr>
        <p:blipFill>
          <a:blip r:embed="rId9"/>
          <a:stretch>
            <a:fillRect/>
          </a:stretch>
        </p:blipFill>
        <p:spPr>
          <a:xfrm>
            <a:off x="8124190" y="3409950"/>
            <a:ext cx="2413635" cy="419735"/>
          </a:xfrm>
          <a:prstGeom prst="rect">
            <a:avLst/>
          </a:prstGeom>
        </p:spPr>
      </p:pic>
      <p:pic>
        <p:nvPicPr>
          <p:cNvPr id="7" name="图片 6" descr="12"/>
          <p:cNvPicPr>
            <a:picLocks noChangeAspect="1"/>
          </p:cNvPicPr>
          <p:nvPr/>
        </p:nvPicPr>
        <p:blipFill>
          <a:blip r:embed="rId10"/>
          <a:stretch>
            <a:fillRect/>
          </a:stretch>
        </p:blipFill>
        <p:spPr>
          <a:xfrm>
            <a:off x="3472180" y="4492625"/>
            <a:ext cx="5248275" cy="714375"/>
          </a:xfrm>
          <a:prstGeom prst="rect">
            <a:avLst/>
          </a:prstGeom>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2</a:t>
            </a:r>
            <a:endParaRPr lang="zh-CN" altLang="en-US" sz="7200" b="1" dirty="0">
              <a:solidFill>
                <a:schemeClr val="bg1"/>
              </a:solidFill>
            </a:endParaRPr>
          </a:p>
        </p:txBody>
      </p:sp>
      <p:sp>
        <p:nvSpPr>
          <p:cNvPr id="29" name="矩形 28"/>
          <p:cNvSpPr/>
          <p:nvPr/>
        </p:nvSpPr>
        <p:spPr>
          <a:xfrm>
            <a:off x="5581012" y="2725424"/>
            <a:ext cx="5080000" cy="829945"/>
          </a:xfrm>
          <a:prstGeom prst="rect">
            <a:avLst/>
          </a:prstGeom>
        </p:spPr>
        <p:txBody>
          <a:bodyPr wrap="none" lIns="91440" tIns="45720" rIns="91440" bIns="45720">
            <a:spAutoFit/>
          </a:bodyPr>
          <a:lstStyle/>
          <a:p>
            <a:r>
              <a:rPr lang="zh-CN" altLang="en-US" sz="4800" b="1" dirty="0">
                <a:solidFill>
                  <a:schemeClr val="bg1"/>
                </a:solidFill>
              </a:rPr>
              <a:t>应用导数思想建模</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schemeClr val="bg1"/>
                  </a:solidFill>
                  <a:latin typeface="微软雅黑" panose="020B0503020204020204" charset="-122"/>
                  <a:ea typeface="微软雅黑" panose="020B0503020204020204" charset="-122"/>
                </a:rPr>
                <a:t>CONTENTS</a:t>
              </a:r>
              <a:endParaRPr lang="zh-CN" altLang="en-US" sz="1465" dirty="0">
                <a:solidFill>
                  <a:schemeClr val="bg1"/>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44" name="矩形 30"/>
          <p:cNvSpPr>
            <a:spLocks noChangeArrowheads="1"/>
          </p:cNvSpPr>
          <p:nvPr/>
        </p:nvSpPr>
        <p:spPr bwMode="auto">
          <a:xfrm>
            <a:off x="546100" y="5109845"/>
            <a:ext cx="278066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solidFill>
                  <a:schemeClr val="tx1"/>
                </a:solidFill>
                <a:effectLst>
                  <a:outerShdw blurRad="38100" dist="19050" dir="2700000" algn="tl" rotWithShape="0">
                    <a:schemeClr val="dk1">
                      <a:alpha val="40000"/>
                    </a:schemeClr>
                  </a:outerShdw>
                </a:effectLst>
                <a:sym typeface="微软雅黑" panose="020B0503020204020204" charset="-122"/>
              </a:rPr>
              <a:t>应用积分思想建模</a:t>
            </a:r>
          </a:p>
        </p:txBody>
      </p:sp>
      <p:sp>
        <p:nvSpPr>
          <p:cNvPr id="47" name="矩形 66"/>
          <p:cNvSpPr>
            <a:spLocks noChangeArrowheads="1"/>
          </p:cNvSpPr>
          <p:nvPr/>
        </p:nvSpPr>
        <p:spPr bwMode="auto">
          <a:xfrm>
            <a:off x="4460103" y="2323637"/>
            <a:ext cx="270024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solidFill>
                  <a:schemeClr val="tx1"/>
                </a:solidFill>
                <a:effectLst>
                  <a:outerShdw blurRad="38100" dist="19050" dir="2700000" algn="tl" rotWithShape="0">
                    <a:schemeClr val="dk1">
                      <a:alpha val="40000"/>
                    </a:schemeClr>
                  </a:outerShdw>
                </a:effectLst>
                <a:sym typeface="微软雅黑" panose="020B0503020204020204" charset="-122"/>
              </a:rPr>
              <a:t>应用导数思想建模</a:t>
            </a:r>
          </a:p>
        </p:txBody>
      </p:sp>
      <p:grpSp>
        <p:nvGrpSpPr>
          <p:cNvPr id="48" name="组合 47"/>
          <p:cNvGrpSpPr/>
          <p:nvPr/>
        </p:nvGrpSpPr>
        <p:grpSpPr>
          <a:xfrm>
            <a:off x="1436626" y="3816054"/>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8267700" y="3973830"/>
            <a:ext cx="2890520"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solidFill>
                  <a:schemeClr val="tx1"/>
                </a:solidFill>
                <a:effectLst>
                  <a:outerShdw blurRad="38100" dist="19050" dir="2700000" algn="tl" rotWithShape="0">
                    <a:schemeClr val="dk1">
                      <a:alpha val="40000"/>
                    </a:schemeClr>
                  </a:outerShdw>
                </a:effectLst>
                <a:sym typeface="微软雅黑" panose="020B0503020204020204" charset="-122"/>
              </a:rPr>
              <a:t>初等连续优化方法</a:t>
            </a:r>
          </a:p>
        </p:txBody>
      </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213321" y="2580920"/>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2" name="Picture 21"/>
          <p:cNvPicPr>
            <a:picLocks noChangeAspect="1" noChangeArrowheads="1"/>
          </p:cNvPicPr>
          <p:nvPr/>
        </p:nvPicPr>
        <p:blipFill>
          <a:blip r:embed="rId4"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6" name="图片 5" descr="屏幕剪辑"/>
          <p:cNvPicPr>
            <a:picLocks noChangeAspect="1"/>
          </p:cNvPicPr>
          <p:nvPr/>
        </p:nvPicPr>
        <p:blipFill>
          <a:blip r:embed="rId5">
            <a:extLst>
              <a:ext uri="{BEBA8EAE-BF5A-486C-A8C5-ECC9F3942E4B}">
                <a14:imgProps xmlns:a14="http://schemas.microsoft.com/office/drawing/2010/main">
                  <a14:imgLayer r:embed="rId6">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 calcmode="lin" valueType="num">
                                      <p:cBhvr additive="base">
                                        <p:cTn id="34" dur="500" fill="hold"/>
                                        <p:tgtEl>
                                          <p:spTgt spid="73"/>
                                        </p:tgtEl>
                                        <p:attrNameLst>
                                          <p:attrName>ppt_x</p:attrName>
                                        </p:attrNameLst>
                                      </p:cBhvr>
                                      <p:tavLst>
                                        <p:tav tm="0">
                                          <p:val>
                                            <p:strVal val="#ppt_x"/>
                                          </p:val>
                                        </p:tav>
                                        <p:tav tm="100000">
                                          <p:val>
                                            <p:strVal val="#ppt_x"/>
                                          </p:val>
                                        </p:tav>
                                      </p:tavLst>
                                    </p:anim>
                                    <p:anim calcmode="lin" valueType="num">
                                      <p:cBhvr additive="base">
                                        <p:cTn id="35" dur="500" fill="hold"/>
                                        <p:tgtEl>
                                          <p:spTgt spid="73"/>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680335"/>
            <a:ext cx="8716010" cy="2297430"/>
          </a:xfrm>
        </p:spPr>
        <p:txBody>
          <a:bodyPr>
            <a:normAutofit fontScale="92500" lnSpcReduction="10000"/>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十七世纪，四类问题</a:t>
            </a:r>
            <a:r>
              <a:rPr lang="zh-CN" dirty="0">
                <a:latin typeface="微软雅黑" panose="020B0503020204020204" charset="-122"/>
                <a:ea typeface="微软雅黑" panose="020B0503020204020204" charset="-122"/>
                <a:cs typeface="微软雅黑" panose="020B0503020204020204" charset="-122"/>
              </a:rPr>
              <a:t>催生了</a:t>
            </a:r>
            <a:r>
              <a:rPr dirty="0">
                <a:latin typeface="微软雅黑" panose="020B0503020204020204" charset="-122"/>
                <a:ea typeface="微软雅黑" panose="020B0503020204020204" charset="-122"/>
                <a:cs typeface="微软雅黑" panose="020B0503020204020204" charset="-122"/>
              </a:rPr>
              <a:t>微积分</a:t>
            </a:r>
            <a:r>
              <a:rPr lang="zh-CN" dirty="0">
                <a:latin typeface="微软雅黑" panose="020B0503020204020204" charset="-122"/>
                <a:ea typeface="微软雅黑" panose="020B0503020204020204" charset="-122"/>
                <a:cs typeface="微软雅黑" panose="020B0503020204020204" charset="-122"/>
              </a:rPr>
              <a:t>的诞生</a:t>
            </a:r>
            <a:r>
              <a:rPr dirty="0">
                <a:latin typeface="微软雅黑" panose="020B0503020204020204" charset="-122"/>
                <a:ea typeface="微软雅黑" panose="020B0503020204020204" charset="-122"/>
                <a:cs typeface="微软雅黑" panose="020B0503020204020204" charset="-122"/>
              </a:rPr>
              <a:t>．其中</a:t>
            </a:r>
          </a:p>
          <a:p>
            <a:pPr algn="just" fontAlgn="auto">
              <a:lnSpc>
                <a:spcPct val="140000"/>
              </a:lnSpc>
            </a:pPr>
            <a:r>
              <a:rPr lang="en-US" dirty="0">
                <a:latin typeface="微软雅黑" panose="020B0503020204020204" charset="-122"/>
                <a:ea typeface="微软雅黑" panose="020B0503020204020204" charset="-122"/>
                <a:cs typeface="微软雅黑" panose="020B0503020204020204" charset="-122"/>
              </a:rPr>
              <a:t>1</a:t>
            </a:r>
            <a:r>
              <a:rPr lang="zh-CN" alt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求</a:t>
            </a:r>
            <a:r>
              <a:rPr lang="zh-CN" dirty="0">
                <a:latin typeface="微软雅黑" panose="020B0503020204020204" charset="-122"/>
                <a:ea typeface="微软雅黑" panose="020B0503020204020204" charset="-122"/>
                <a:cs typeface="微软雅黑" panose="020B0503020204020204" charset="-122"/>
              </a:rPr>
              <a:t>瞬时</a:t>
            </a:r>
            <a:r>
              <a:rPr dirty="0">
                <a:latin typeface="微软雅黑" panose="020B0503020204020204" charset="-122"/>
                <a:ea typeface="微软雅黑" panose="020B0503020204020204" charset="-122"/>
                <a:cs typeface="微软雅黑" panose="020B0503020204020204" charset="-122"/>
              </a:rPr>
              <a:t>速度的问题</a:t>
            </a:r>
            <a:r>
              <a:rPr lang="zh-CN"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r>
              <a:rPr lang="en-US" altLang="zh-CN" dirty="0">
                <a:latin typeface="微软雅黑" panose="020B0503020204020204" charset="-122"/>
                <a:ea typeface="微软雅黑" panose="020B0503020204020204" charset="-122"/>
                <a:cs typeface="微软雅黑" panose="020B0503020204020204" charset="-122"/>
              </a:rPr>
              <a:t>2</a:t>
            </a:r>
            <a:r>
              <a:rPr lang="zh-CN" alt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求曲线的切线的问题</a:t>
            </a:r>
            <a:r>
              <a:rPr lang="zh-CN"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催生了导数的产生</a:t>
            </a: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波形 6"/>
          <p:cNvSpPr/>
          <p:nvPr/>
        </p:nvSpPr>
        <p:spPr>
          <a:xfrm>
            <a:off x="5069841" y="-1397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微软雅黑" panose="020B0503020204020204" charset="-122"/>
                <a:ea typeface="微软雅黑" panose="020B0503020204020204" charset="-122"/>
              </a:rPr>
              <a:t>3.2</a:t>
            </a:r>
            <a:r>
              <a:rPr lang="zh-CN" altLang="en-US" sz="3600" dirty="0">
                <a:latin typeface="微软雅黑" panose="020B0503020204020204" charset="-122"/>
                <a:ea typeface="微软雅黑" panose="020B0503020204020204" charset="-122"/>
              </a:rPr>
              <a:t>应用导数思想建模</a:t>
            </a:r>
          </a:p>
        </p:txBody>
      </p:sp>
      <p:sp>
        <p:nvSpPr>
          <p:cNvPr id="2" name="标题 1"/>
          <p:cNvSpPr>
            <a:spLocks noGrp="1"/>
          </p:cNvSpPr>
          <p:nvPr>
            <p:ph type="ctrTitle"/>
          </p:nvPr>
        </p:nvSpPr>
        <p:spPr>
          <a:xfrm>
            <a:off x="102235" y="1642745"/>
            <a:ext cx="8897620" cy="706120"/>
          </a:xfrm>
        </p:spPr>
        <p:txBody>
          <a:bodyPr>
            <a:normAutofit/>
          </a:bodyPr>
          <a:lstStyle/>
          <a:p>
            <a:r>
              <a:rPr lang="en-US" altLang="zh-CN" sz="3200" dirty="0">
                <a:latin typeface="微软雅黑" panose="020B0503020204020204" charset="-122"/>
                <a:ea typeface="微软雅黑" panose="020B0503020204020204" charset="-122"/>
              </a:rPr>
              <a:t>3.2.1 </a:t>
            </a:r>
            <a:r>
              <a:rPr lang="zh-CN" altLang="en-US" sz="3200" dirty="0">
                <a:latin typeface="微软雅黑" panose="020B0503020204020204" charset="-122"/>
                <a:ea typeface="微软雅黑" panose="020B0503020204020204" charset="-122"/>
              </a:rPr>
              <a:t>催生导数思想产生的源头问题和当今应用</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74140"/>
            <a:ext cx="8716010" cy="441388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1、第一类问题的现代提法可以写为：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变速直线运动物体的瞬时速度</a:t>
            </a:r>
            <a:r>
              <a:rPr lang="zh-CN" b="1"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设想有一个在运动着的物体，用t表示从某一起始时刻算起所经过的时间，用 S 表示经过时间 t 以后物体所走过的路程，那么 S 应该是 t 的函数，记为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现在随便指定一个时刻   ，问应怎样描述在时刻    物体运动的快慢？即问应该怎样理解物体在时刻    的运动速度?</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4"/>
          <p:cNvPicPr>
            <a:picLocks noChangeAspect="1"/>
          </p:cNvPicPr>
          <p:nvPr/>
        </p:nvPicPr>
        <p:blipFill>
          <a:blip r:embed="rId6"/>
          <a:stretch>
            <a:fillRect/>
          </a:stretch>
        </p:blipFill>
        <p:spPr>
          <a:xfrm>
            <a:off x="5139055" y="3581400"/>
            <a:ext cx="1914525" cy="542925"/>
          </a:xfrm>
          <a:prstGeom prst="rect">
            <a:avLst/>
          </a:prstGeom>
        </p:spPr>
      </p:pic>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1848187339"/>
              </p:ext>
            </p:extLst>
          </p:nvPr>
        </p:nvGraphicFramePr>
        <p:xfrm>
          <a:off x="4996815" y="4394084"/>
          <a:ext cx="284480" cy="465455"/>
        </p:xfrm>
        <a:graphic>
          <a:graphicData uri="http://schemas.openxmlformats.org/presentationml/2006/ole">
            <mc:AlternateContent xmlns:mc="http://schemas.openxmlformats.org/markup-compatibility/2006">
              <mc:Choice xmlns:v="urn:schemas-microsoft-com:vml" Requires="v">
                <p:oleObj spid="_x0000_s11295" r:id="rId7" imgW="139700" imgH="228600" progId="Equation.KSEE3">
                  <p:embed/>
                </p:oleObj>
              </mc:Choice>
              <mc:Fallback>
                <p:oleObj r:id="rId7" imgW="139700" imgH="228600" progId="Equation.KSEE3">
                  <p:embed/>
                  <p:pic>
                    <p:nvPicPr>
                      <p:cNvPr id="0" name="图片 10240"/>
                      <p:cNvPicPr/>
                      <p:nvPr/>
                    </p:nvPicPr>
                    <p:blipFill>
                      <a:blip r:embed="rId8"/>
                      <a:stretch>
                        <a:fillRect/>
                      </a:stretch>
                    </p:blipFill>
                    <p:spPr>
                      <a:xfrm>
                        <a:off x="4996815" y="4394084"/>
                        <a:ext cx="284480" cy="46545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2103175074"/>
              </p:ext>
            </p:extLst>
          </p:nvPr>
        </p:nvGraphicFramePr>
        <p:xfrm>
          <a:off x="8499764" y="4449503"/>
          <a:ext cx="284480" cy="465455"/>
        </p:xfrm>
        <a:graphic>
          <a:graphicData uri="http://schemas.openxmlformats.org/presentationml/2006/ole">
            <mc:AlternateContent xmlns:mc="http://schemas.openxmlformats.org/markup-compatibility/2006">
              <mc:Choice xmlns:v="urn:schemas-microsoft-com:vml" Requires="v">
                <p:oleObj spid="_x0000_s11296" r:id="rId9" imgW="139700" imgH="228600" progId="Equation.KSEE3">
                  <p:embed/>
                </p:oleObj>
              </mc:Choice>
              <mc:Fallback>
                <p:oleObj r:id="rId9" imgW="139700" imgH="228600" progId="Equation.KSEE3">
                  <p:embed/>
                  <p:pic>
                    <p:nvPicPr>
                      <p:cNvPr id="0" name="图片 10240"/>
                      <p:cNvPicPr/>
                      <p:nvPr/>
                    </p:nvPicPr>
                    <p:blipFill>
                      <a:blip r:embed="rId8"/>
                      <a:stretch>
                        <a:fillRect/>
                      </a:stretch>
                    </p:blipFill>
                    <p:spPr>
                      <a:xfrm>
                        <a:off x="8499764" y="4449503"/>
                        <a:ext cx="284480" cy="46545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4127811718"/>
              </p:ext>
            </p:extLst>
          </p:nvPr>
        </p:nvGraphicFramePr>
        <p:xfrm>
          <a:off x="6769100" y="4929043"/>
          <a:ext cx="284480" cy="465455"/>
        </p:xfrm>
        <a:graphic>
          <a:graphicData uri="http://schemas.openxmlformats.org/presentationml/2006/ole">
            <mc:AlternateContent xmlns:mc="http://schemas.openxmlformats.org/markup-compatibility/2006">
              <mc:Choice xmlns:v="urn:schemas-microsoft-com:vml" Requires="v">
                <p:oleObj spid="_x0000_s11297" r:id="rId10" imgW="139700" imgH="228600" progId="Equation.KSEE3">
                  <p:embed/>
                </p:oleObj>
              </mc:Choice>
              <mc:Fallback>
                <p:oleObj r:id="rId10" imgW="139700" imgH="228600" progId="Equation.KSEE3">
                  <p:embed/>
                  <p:pic>
                    <p:nvPicPr>
                      <p:cNvPr id="0" name="图片 10240"/>
                      <p:cNvPicPr/>
                      <p:nvPr/>
                    </p:nvPicPr>
                    <p:blipFill>
                      <a:blip r:embed="rId8"/>
                      <a:stretch>
                        <a:fillRect/>
                      </a:stretch>
                    </p:blipFill>
                    <p:spPr>
                      <a:xfrm>
                        <a:off x="6769100" y="4929043"/>
                        <a:ext cx="284480" cy="46545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2、第二类问题的现代提法可以写为：</a:t>
            </a:r>
          </a:p>
          <a:p>
            <a:pPr algn="l" fontAlgn="auto">
              <a:lnSpc>
                <a:spcPct val="140000"/>
              </a:lnSpc>
            </a:pPr>
            <a:r>
              <a:rPr b="1" dirty="0">
                <a:latin typeface="微软雅黑" panose="020B0503020204020204" charset="-122"/>
                <a:ea typeface="微软雅黑" panose="020B0503020204020204" charset="-122"/>
                <a:cs typeface="微软雅黑" panose="020B0503020204020204" charset="-122"/>
              </a:rPr>
              <a:t>曲线在其上一点处的切线方程</a:t>
            </a:r>
            <a:r>
              <a:rPr lang="zh-CN" b="1" dirty="0">
                <a:latin typeface="微软雅黑" panose="020B0503020204020204" charset="-122"/>
                <a:ea typeface="微软雅黑" panose="020B0503020204020204" charset="-122"/>
                <a:cs typeface="微软雅黑" panose="020B0503020204020204" charset="-122"/>
              </a:rPr>
              <a:t>：</a:t>
            </a:r>
            <a:r>
              <a:rPr lang="zh-CN" dirty="0">
                <a:latin typeface="微软雅黑" panose="020B0503020204020204" charset="-122"/>
                <a:ea typeface="微软雅黑" panose="020B0503020204020204" charset="-122"/>
                <a:cs typeface="微软雅黑" panose="020B0503020204020204" charset="-122"/>
              </a:rPr>
              <a:t>设曲线 C 是函数                          的图象，                             是曲线 C 上的一定</a:t>
            </a:r>
            <a:r>
              <a:rPr dirty="0">
                <a:latin typeface="微软雅黑" panose="020B0503020204020204" charset="-122"/>
                <a:ea typeface="微软雅黑" panose="020B0503020204020204" charset="-122"/>
                <a:cs typeface="微软雅黑" panose="020B0503020204020204" charset="-122"/>
              </a:rPr>
              <a:t>点，L 是 C 在这一点处的切线．我们怎样来确定 L 的方程式呢?</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8342630" y="2689225"/>
          <a:ext cx="2521585" cy="420370"/>
        </p:xfrm>
        <a:graphic>
          <a:graphicData uri="http://schemas.openxmlformats.org/presentationml/2006/ole">
            <mc:AlternateContent xmlns:mc="http://schemas.openxmlformats.org/markup-compatibility/2006">
              <mc:Choice xmlns:v="urn:schemas-microsoft-com:vml" Requires="v">
                <p:oleObj spid="_x0000_s12309" r:id="rId6" imgW="1219200" imgH="203200" progId="Equation.KSEE3">
                  <p:embed/>
                </p:oleObj>
              </mc:Choice>
              <mc:Fallback>
                <p:oleObj r:id="rId6" imgW="1219200" imgH="203200" progId="Equation.KSEE3">
                  <p:embed/>
                  <p:pic>
                    <p:nvPicPr>
                      <p:cNvPr id="0" name="图片 11264"/>
                      <p:cNvPicPr/>
                      <p:nvPr/>
                    </p:nvPicPr>
                    <p:blipFill>
                      <a:blip r:embed="rId7"/>
                      <a:stretch>
                        <a:fillRect/>
                      </a:stretch>
                    </p:blipFill>
                    <p:spPr>
                      <a:xfrm>
                        <a:off x="8342630" y="2689225"/>
                        <a:ext cx="2521585" cy="42037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061970" y="3185160"/>
          <a:ext cx="2553335" cy="455295"/>
        </p:xfrm>
        <a:graphic>
          <a:graphicData uri="http://schemas.openxmlformats.org/presentationml/2006/ole">
            <mc:AlternateContent xmlns:mc="http://schemas.openxmlformats.org/markup-compatibility/2006">
              <mc:Choice xmlns:v="urn:schemas-microsoft-com:vml" Requires="v">
                <p:oleObj spid="_x0000_s12310" r:id="rId8" imgW="1282700" imgH="228600" progId="Equation.KSEE3">
                  <p:embed/>
                </p:oleObj>
              </mc:Choice>
              <mc:Fallback>
                <p:oleObj r:id="rId8" imgW="1282700" imgH="228600" progId="Equation.KSEE3">
                  <p:embed/>
                  <p:pic>
                    <p:nvPicPr>
                      <p:cNvPr id="0" name="图片 11265"/>
                      <p:cNvPicPr/>
                      <p:nvPr/>
                    </p:nvPicPr>
                    <p:blipFill>
                      <a:blip r:embed="rId9"/>
                      <a:stretch>
                        <a:fillRect/>
                      </a:stretch>
                    </p:blipFill>
                    <p:spPr>
                      <a:xfrm>
                        <a:off x="3061970" y="3185160"/>
                        <a:ext cx="2553335" cy="45529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950970"/>
          </a:xfrm>
        </p:spPr>
        <p:txBody>
          <a:bodyPr>
            <a:normAutofit/>
          </a:bodyPr>
          <a:lstStyle/>
          <a:p>
            <a:pPr algn="just" fontAlgn="auto">
              <a:lnSpc>
                <a:spcPct val="140000"/>
              </a:lnSpc>
            </a:pPr>
            <a:r>
              <a:rPr lang="zh-CN" b="1" dirty="0">
                <a:latin typeface="微软雅黑" panose="020B0503020204020204" charset="-122"/>
                <a:ea typeface="微软雅黑" panose="020B0503020204020204" charset="-122"/>
                <a:cs typeface="微软雅黑" panose="020B0503020204020204" charset="-122"/>
              </a:rPr>
              <a:t>问题 </a:t>
            </a:r>
            <a:r>
              <a:rPr lang="en-US" altLang="zh-CN" b="1" dirty="0">
                <a:latin typeface="微软雅黑" panose="020B0503020204020204" charset="-122"/>
                <a:ea typeface="微软雅黑" panose="020B0503020204020204" charset="-122"/>
                <a:cs typeface="微软雅黑" panose="020B0503020204020204" charset="-122"/>
              </a:rPr>
              <a:t>1 </a:t>
            </a:r>
            <a:r>
              <a:rPr lang="zh-CN" b="1" dirty="0">
                <a:latin typeface="微软雅黑" panose="020B0503020204020204" charset="-122"/>
                <a:ea typeface="微软雅黑" panose="020B0503020204020204" charset="-122"/>
                <a:cs typeface="微软雅黑" panose="020B0503020204020204" charset="-122"/>
              </a:rPr>
              <a:t>的解答：</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设想物体从时刻    继续运功了一 (小)段时间   ，这时物体所走过的路程也相应增加了一段 </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于是在从    到           段时间内，物体运动的平均速度应为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130810" y="1145540"/>
            <a:ext cx="5650865" cy="706120"/>
          </a:xfrm>
        </p:spPr>
        <p:txBody>
          <a:bodyPr>
            <a:normAutofit/>
          </a:bodyPr>
          <a:lstStyle/>
          <a:p>
            <a:r>
              <a:rPr lang="en-US" altLang="zh-CN" sz="3200" dirty="0">
                <a:latin typeface="微软雅黑" panose="020B0503020204020204" charset="-122"/>
                <a:ea typeface="微软雅黑" panose="020B0503020204020204" charset="-122"/>
              </a:rPr>
              <a:t>3.2.2 </a:t>
            </a:r>
            <a:r>
              <a:rPr lang="zh-CN" altLang="en-US" sz="3200" dirty="0">
                <a:latin typeface="微软雅黑" panose="020B0503020204020204" charset="-122"/>
                <a:ea typeface="微软雅黑" panose="020B0503020204020204" charset="-122"/>
              </a:rPr>
              <a:t>导数思想与建模方法</a:t>
            </a:r>
          </a:p>
        </p:txBody>
      </p:sp>
      <p:pic>
        <p:nvPicPr>
          <p:cNvPr id="4" name="图片 3" descr="15"/>
          <p:cNvPicPr>
            <a:picLocks noChangeAspect="1"/>
          </p:cNvPicPr>
          <p:nvPr/>
        </p:nvPicPr>
        <p:blipFill>
          <a:blip r:embed="rId6"/>
          <a:stretch>
            <a:fillRect/>
          </a:stretch>
        </p:blipFill>
        <p:spPr>
          <a:xfrm>
            <a:off x="3462020" y="3724910"/>
            <a:ext cx="5267325" cy="619125"/>
          </a:xfrm>
          <a:prstGeom prst="rect">
            <a:avLst/>
          </a:prstGeom>
        </p:spPr>
      </p:pic>
      <p:pic>
        <p:nvPicPr>
          <p:cNvPr id="6" name="图片 5" descr="16"/>
          <p:cNvPicPr>
            <a:picLocks noChangeAspect="1"/>
          </p:cNvPicPr>
          <p:nvPr/>
        </p:nvPicPr>
        <p:blipFill>
          <a:blip r:embed="rId7"/>
          <a:stretch>
            <a:fillRect/>
          </a:stretch>
        </p:blipFill>
        <p:spPr>
          <a:xfrm>
            <a:off x="5781675" y="5054600"/>
            <a:ext cx="600075" cy="676275"/>
          </a:xfrm>
          <a:prstGeom prst="rect">
            <a:avLst/>
          </a:prstGeom>
        </p:spPr>
      </p:pic>
      <p:graphicFrame>
        <p:nvGraphicFramePr>
          <p:cNvPr id="7" name="对象 6">
            <a:hlinkClick r:id="" action="ppaction://ole?verb=0"/>
          </p:cNvPr>
          <p:cNvGraphicFramePr>
            <a:graphicFrameLocks noChangeAspect="1"/>
          </p:cNvGraphicFramePr>
          <p:nvPr/>
        </p:nvGraphicFramePr>
        <p:xfrm>
          <a:off x="4052570" y="2645410"/>
          <a:ext cx="297180" cy="486410"/>
        </p:xfrm>
        <a:graphic>
          <a:graphicData uri="http://schemas.openxmlformats.org/presentationml/2006/ole">
            <mc:AlternateContent xmlns:mc="http://schemas.openxmlformats.org/markup-compatibility/2006">
              <mc:Choice xmlns:v="urn:schemas-microsoft-com:vml" Requires="v">
                <p:oleObj spid="_x0000_s13363" r:id="rId8" imgW="139700" imgH="228600" progId="Equation.KSEE3">
                  <p:embed/>
                </p:oleObj>
              </mc:Choice>
              <mc:Fallback>
                <p:oleObj r:id="rId8" imgW="139700" imgH="228600" progId="Equation.KSEE3">
                  <p:embed/>
                  <p:pic>
                    <p:nvPicPr>
                      <p:cNvPr id="0" name="图片 12288"/>
                      <p:cNvPicPr/>
                      <p:nvPr/>
                    </p:nvPicPr>
                    <p:blipFill>
                      <a:blip r:embed="rId9"/>
                      <a:stretch>
                        <a:fillRect/>
                      </a:stretch>
                    </p:blipFill>
                    <p:spPr>
                      <a:xfrm>
                        <a:off x="4052570" y="2645410"/>
                        <a:ext cx="297180" cy="48641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7871460" y="2711450"/>
          <a:ext cx="381000" cy="354330"/>
        </p:xfrm>
        <a:graphic>
          <a:graphicData uri="http://schemas.openxmlformats.org/presentationml/2006/ole">
            <mc:AlternateContent xmlns:mc="http://schemas.openxmlformats.org/markup-compatibility/2006">
              <mc:Choice xmlns:v="urn:schemas-microsoft-com:vml" Requires="v">
                <p:oleObj spid="_x0000_s13364" r:id="rId10" imgW="190500" imgH="177165" progId="Equation.KSEE3">
                  <p:embed/>
                </p:oleObj>
              </mc:Choice>
              <mc:Fallback>
                <p:oleObj r:id="rId10" imgW="190500" imgH="177165" progId="Equation.KSEE3">
                  <p:embed/>
                  <p:pic>
                    <p:nvPicPr>
                      <p:cNvPr id="0" name="图片 12289"/>
                      <p:cNvPicPr/>
                      <p:nvPr/>
                    </p:nvPicPr>
                    <p:blipFill>
                      <a:blip r:embed="rId11"/>
                      <a:stretch>
                        <a:fillRect/>
                      </a:stretch>
                    </p:blipFill>
                    <p:spPr>
                      <a:xfrm>
                        <a:off x="7871460" y="2711450"/>
                        <a:ext cx="381000" cy="35433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488940" y="3240405"/>
          <a:ext cx="487045" cy="377190"/>
        </p:xfrm>
        <a:graphic>
          <a:graphicData uri="http://schemas.openxmlformats.org/presentationml/2006/ole">
            <mc:AlternateContent xmlns:mc="http://schemas.openxmlformats.org/markup-compatibility/2006">
              <mc:Choice xmlns:v="urn:schemas-microsoft-com:vml" Requires="v">
                <p:oleObj spid="_x0000_s13365" r:id="rId12" imgW="228600" imgH="177165" progId="Equation.KSEE3">
                  <p:embed/>
                </p:oleObj>
              </mc:Choice>
              <mc:Fallback>
                <p:oleObj r:id="rId12" imgW="228600" imgH="177165" progId="Equation.KSEE3">
                  <p:embed/>
                  <p:pic>
                    <p:nvPicPr>
                      <p:cNvPr id="0" name="图片 12290"/>
                      <p:cNvPicPr/>
                      <p:nvPr/>
                    </p:nvPicPr>
                    <p:blipFill>
                      <a:blip r:embed="rId13"/>
                      <a:stretch>
                        <a:fillRect/>
                      </a:stretch>
                    </p:blipFill>
                    <p:spPr>
                      <a:xfrm>
                        <a:off x="5488940" y="3240405"/>
                        <a:ext cx="487045" cy="37719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090545" y="4454525"/>
          <a:ext cx="297180" cy="486410"/>
        </p:xfrm>
        <a:graphic>
          <a:graphicData uri="http://schemas.openxmlformats.org/presentationml/2006/ole">
            <mc:AlternateContent xmlns:mc="http://schemas.openxmlformats.org/markup-compatibility/2006">
              <mc:Choice xmlns:v="urn:schemas-microsoft-com:vml" Requires="v">
                <p:oleObj spid="_x0000_s13366" r:id="rId14" imgW="139700" imgH="228600" progId="Equation.KSEE3">
                  <p:embed/>
                </p:oleObj>
              </mc:Choice>
              <mc:Fallback>
                <p:oleObj r:id="rId14" imgW="139700" imgH="228600" progId="Equation.KSEE3">
                  <p:embed/>
                  <p:pic>
                    <p:nvPicPr>
                      <p:cNvPr id="0" name="图片 12288"/>
                      <p:cNvPicPr/>
                      <p:nvPr/>
                    </p:nvPicPr>
                    <p:blipFill>
                      <a:blip r:embed="rId9"/>
                      <a:stretch>
                        <a:fillRect/>
                      </a:stretch>
                    </p:blipFill>
                    <p:spPr>
                      <a:xfrm>
                        <a:off x="3090545" y="4454525"/>
                        <a:ext cx="297180" cy="48641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3740785" y="4454525"/>
          <a:ext cx="920750" cy="486410"/>
        </p:xfrm>
        <a:graphic>
          <a:graphicData uri="http://schemas.openxmlformats.org/presentationml/2006/ole">
            <mc:AlternateContent xmlns:mc="http://schemas.openxmlformats.org/markup-compatibility/2006">
              <mc:Choice xmlns:v="urn:schemas-microsoft-com:vml" Requires="v">
                <p:oleObj spid="_x0000_s13367" r:id="rId15" imgW="431800" imgH="228600" progId="Equation.KSEE3">
                  <p:embed/>
                </p:oleObj>
              </mc:Choice>
              <mc:Fallback>
                <p:oleObj r:id="rId15" imgW="431800" imgH="228600" progId="Equation.KSEE3">
                  <p:embed/>
                  <p:pic>
                    <p:nvPicPr>
                      <p:cNvPr id="0" name="图片 12288"/>
                      <p:cNvPicPr/>
                      <p:nvPr/>
                    </p:nvPicPr>
                    <p:blipFill>
                      <a:blip r:embed="rId16"/>
                      <a:stretch>
                        <a:fillRect/>
                      </a:stretch>
                    </p:blipFill>
                    <p:spPr>
                      <a:xfrm>
                        <a:off x="3740785" y="4454525"/>
                        <a:ext cx="920750" cy="4864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00200"/>
            <a:ext cx="8716010" cy="365760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如果物体是作匀速运动的，这个比值不因     的变化而改变，这个不变的比值就是物体在时刻    的运动速度．</a:t>
            </a:r>
          </a:p>
          <a:p>
            <a:pPr algn="l" fontAlgn="auto">
              <a:lnSpc>
                <a:spcPct val="140000"/>
              </a:lnSpc>
            </a:pPr>
            <a:r>
              <a:rPr dirty="0">
                <a:latin typeface="微软雅黑" panose="020B0503020204020204" charset="-122"/>
                <a:ea typeface="微软雅黑" panose="020B0503020204020204" charset="-122"/>
                <a:cs typeface="微软雅黑" panose="020B0503020204020204" charset="-122"/>
              </a:rPr>
              <a:t>但如果物体的运动是变速的，即物体的运动是时快时慢的，则这个比值      就会随    的变化而变化，它反映的只是在从    到        这段时间中，物体运动的平均快慢，即平均速度，它并不能代表在    时刻物体运动的情况．</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8" name="对象 7">
            <a:hlinkClick r:id="" action="ppaction://ole?verb=0"/>
          </p:cNvPr>
          <p:cNvGraphicFramePr>
            <a:graphicFrameLocks noChangeAspect="1"/>
          </p:cNvGraphicFramePr>
          <p:nvPr/>
        </p:nvGraphicFramePr>
        <p:xfrm>
          <a:off x="7465695" y="1798320"/>
          <a:ext cx="381000" cy="354330"/>
        </p:xfrm>
        <a:graphic>
          <a:graphicData uri="http://schemas.openxmlformats.org/presentationml/2006/ole">
            <mc:AlternateContent xmlns:mc="http://schemas.openxmlformats.org/markup-compatibility/2006">
              <mc:Choice xmlns:v="urn:schemas-microsoft-com:vml" Requires="v">
                <p:oleObj spid="_x0000_s14407" r:id="rId6" imgW="190500" imgH="177165" progId="Equation.KSEE3">
                  <p:embed/>
                </p:oleObj>
              </mc:Choice>
              <mc:Fallback>
                <p:oleObj r:id="rId6" imgW="190500" imgH="177165" progId="Equation.KSEE3">
                  <p:embed/>
                  <p:pic>
                    <p:nvPicPr>
                      <p:cNvPr id="0" name="图片 12289"/>
                      <p:cNvPicPr/>
                      <p:nvPr/>
                    </p:nvPicPr>
                    <p:blipFill>
                      <a:blip r:embed="rId7"/>
                      <a:stretch>
                        <a:fillRect/>
                      </a:stretch>
                    </p:blipFill>
                    <p:spPr>
                      <a:xfrm>
                        <a:off x="7465695" y="1798320"/>
                        <a:ext cx="381000" cy="3543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820410" y="2226310"/>
          <a:ext cx="297180" cy="486410"/>
        </p:xfrm>
        <a:graphic>
          <a:graphicData uri="http://schemas.openxmlformats.org/presentationml/2006/ole">
            <mc:AlternateContent xmlns:mc="http://schemas.openxmlformats.org/markup-compatibility/2006">
              <mc:Choice xmlns:v="urn:schemas-microsoft-com:vml" Requires="v">
                <p:oleObj spid="_x0000_s14408" r:id="rId8" imgW="139700" imgH="228600" progId="Equation.KSEE3">
                  <p:embed/>
                </p:oleObj>
              </mc:Choice>
              <mc:Fallback>
                <p:oleObj r:id="rId8" imgW="139700" imgH="228600" progId="Equation.KSEE3">
                  <p:embed/>
                  <p:pic>
                    <p:nvPicPr>
                      <p:cNvPr id="0" name="图片 12288"/>
                      <p:cNvPicPr/>
                      <p:nvPr/>
                    </p:nvPicPr>
                    <p:blipFill>
                      <a:blip r:embed="rId9"/>
                      <a:stretch>
                        <a:fillRect/>
                      </a:stretch>
                    </p:blipFill>
                    <p:spPr>
                      <a:xfrm>
                        <a:off x="5820410" y="2226310"/>
                        <a:ext cx="297180" cy="48641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3098165" y="3261360"/>
          <a:ext cx="427990" cy="663575"/>
        </p:xfrm>
        <a:graphic>
          <a:graphicData uri="http://schemas.openxmlformats.org/presentationml/2006/ole">
            <mc:AlternateContent xmlns:mc="http://schemas.openxmlformats.org/markup-compatibility/2006">
              <mc:Choice xmlns:v="urn:schemas-microsoft-com:vml" Requires="v">
                <p:oleObj spid="_x0000_s14409" r:id="rId10" imgW="254000" imgH="393700" progId="Equation.KSEE3">
                  <p:embed/>
                </p:oleObj>
              </mc:Choice>
              <mc:Fallback>
                <p:oleObj r:id="rId10" imgW="254000" imgH="393700" progId="Equation.KSEE3">
                  <p:embed/>
                  <p:pic>
                    <p:nvPicPr>
                      <p:cNvPr id="0" name="图片 13312"/>
                      <p:cNvPicPr/>
                      <p:nvPr/>
                    </p:nvPicPr>
                    <p:blipFill>
                      <a:blip r:embed="rId11"/>
                      <a:stretch>
                        <a:fillRect/>
                      </a:stretch>
                    </p:blipFill>
                    <p:spPr>
                      <a:xfrm>
                        <a:off x="3098165" y="3261360"/>
                        <a:ext cx="427990" cy="66357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4533900" y="3430270"/>
          <a:ext cx="381000" cy="354330"/>
        </p:xfrm>
        <a:graphic>
          <a:graphicData uri="http://schemas.openxmlformats.org/presentationml/2006/ole">
            <mc:AlternateContent xmlns:mc="http://schemas.openxmlformats.org/markup-compatibility/2006">
              <mc:Choice xmlns:v="urn:schemas-microsoft-com:vml" Requires="v">
                <p:oleObj spid="_x0000_s14410" r:id="rId12" imgW="190500" imgH="177165" progId="Equation.KSEE3">
                  <p:embed/>
                </p:oleObj>
              </mc:Choice>
              <mc:Fallback>
                <p:oleObj r:id="rId12" imgW="190500" imgH="177165" progId="Equation.KSEE3">
                  <p:embed/>
                  <p:pic>
                    <p:nvPicPr>
                      <p:cNvPr id="0" name="图片 12289"/>
                      <p:cNvPicPr/>
                      <p:nvPr/>
                    </p:nvPicPr>
                    <p:blipFill>
                      <a:blip r:embed="rId7"/>
                      <a:stretch>
                        <a:fillRect/>
                      </a:stretch>
                    </p:blipFill>
                    <p:spPr>
                      <a:xfrm>
                        <a:off x="4533900" y="3430270"/>
                        <a:ext cx="381000" cy="35433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9471025" y="3364230"/>
          <a:ext cx="297180" cy="486410"/>
        </p:xfrm>
        <a:graphic>
          <a:graphicData uri="http://schemas.openxmlformats.org/presentationml/2006/ole">
            <mc:AlternateContent xmlns:mc="http://schemas.openxmlformats.org/markup-compatibility/2006">
              <mc:Choice xmlns:v="urn:schemas-microsoft-com:vml" Requires="v">
                <p:oleObj spid="_x0000_s14411" r:id="rId13" imgW="139700" imgH="228600" progId="Equation.KSEE3">
                  <p:embed/>
                </p:oleObj>
              </mc:Choice>
              <mc:Fallback>
                <p:oleObj r:id="rId13" imgW="139700" imgH="228600" progId="Equation.KSEE3">
                  <p:embed/>
                  <p:pic>
                    <p:nvPicPr>
                      <p:cNvPr id="0" name="图片 12288"/>
                      <p:cNvPicPr/>
                      <p:nvPr/>
                    </p:nvPicPr>
                    <p:blipFill>
                      <a:blip r:embed="rId9"/>
                      <a:stretch>
                        <a:fillRect/>
                      </a:stretch>
                    </p:blipFill>
                    <p:spPr>
                      <a:xfrm>
                        <a:off x="9471025" y="3364230"/>
                        <a:ext cx="297180" cy="48641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0120630" y="3364230"/>
          <a:ext cx="920750" cy="486410"/>
        </p:xfrm>
        <a:graphic>
          <a:graphicData uri="http://schemas.openxmlformats.org/presentationml/2006/ole">
            <mc:AlternateContent xmlns:mc="http://schemas.openxmlformats.org/markup-compatibility/2006">
              <mc:Choice xmlns:v="urn:schemas-microsoft-com:vml" Requires="v">
                <p:oleObj spid="_x0000_s14412" r:id="rId14" imgW="431800" imgH="228600" progId="Equation.KSEE3">
                  <p:embed/>
                </p:oleObj>
              </mc:Choice>
              <mc:Fallback>
                <p:oleObj r:id="rId14" imgW="431800" imgH="228600" progId="Equation.KSEE3">
                  <p:embed/>
                  <p:pic>
                    <p:nvPicPr>
                      <p:cNvPr id="0" name="图片 12288"/>
                      <p:cNvPicPr/>
                      <p:nvPr/>
                    </p:nvPicPr>
                    <p:blipFill>
                      <a:blip r:embed="rId15"/>
                      <a:stretch>
                        <a:fillRect/>
                      </a:stretch>
                    </p:blipFill>
                    <p:spPr>
                      <a:xfrm>
                        <a:off x="10120630" y="3364230"/>
                        <a:ext cx="920750" cy="48641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2465705" y="4411345"/>
          <a:ext cx="297180" cy="486410"/>
        </p:xfrm>
        <a:graphic>
          <a:graphicData uri="http://schemas.openxmlformats.org/presentationml/2006/ole">
            <mc:AlternateContent xmlns:mc="http://schemas.openxmlformats.org/markup-compatibility/2006">
              <mc:Choice xmlns:v="urn:schemas-microsoft-com:vml" Requires="v">
                <p:oleObj spid="_x0000_s14413" r:id="rId16" imgW="139700" imgH="228600" progId="Equation.KSEE3">
                  <p:embed/>
                </p:oleObj>
              </mc:Choice>
              <mc:Fallback>
                <p:oleObj r:id="rId16" imgW="139700" imgH="228600" progId="Equation.KSEE3">
                  <p:embed/>
                  <p:pic>
                    <p:nvPicPr>
                      <p:cNvPr id="0" name="图片 12288"/>
                      <p:cNvPicPr/>
                      <p:nvPr/>
                    </p:nvPicPr>
                    <p:blipFill>
                      <a:blip r:embed="rId9"/>
                      <a:stretch>
                        <a:fillRect/>
                      </a:stretch>
                    </p:blipFill>
                    <p:spPr>
                      <a:xfrm>
                        <a:off x="2465705" y="4411345"/>
                        <a:ext cx="297180" cy="4864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1491615"/>
            <a:ext cx="8716010" cy="3874135"/>
          </a:xfrm>
        </p:spPr>
        <p:txBody>
          <a:bodyPr>
            <a:normAutofit fontScale="90000"/>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这个平均速度      就会随     而变的，因此应看作    的一个函数:</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这个函数我们不妨称之为</a:t>
            </a:r>
            <a:r>
              <a:rPr sz="2600" b="1" dirty="0">
                <a:latin typeface="微软雅黑" panose="020B0503020204020204" charset="-122"/>
                <a:ea typeface="微软雅黑" panose="020B0503020204020204" charset="-122"/>
                <a:cs typeface="微软雅黑" panose="020B0503020204020204" charset="-122"/>
              </a:rPr>
              <a:t>平均速度函数</a:t>
            </a:r>
            <a:r>
              <a:rPr sz="2600" dirty="0">
                <a:latin typeface="微软雅黑" panose="020B0503020204020204" charset="-122"/>
                <a:ea typeface="微软雅黑" panose="020B0503020204020204" charset="-122"/>
                <a:cs typeface="微软雅黑" panose="020B0503020204020204" charset="-122"/>
              </a:rPr>
              <a:t>．如果     比较大，在</a:t>
            </a:r>
            <a:r>
              <a:rPr lang="zh-CN" sz="2600" dirty="0">
                <a:latin typeface="微软雅黑" panose="020B0503020204020204" charset="-122"/>
                <a:ea typeface="微软雅黑" panose="020B0503020204020204" charset="-122"/>
                <a:cs typeface="微软雅黑" panose="020B0503020204020204" charset="-122"/>
              </a:rPr>
              <a:t>这</a:t>
            </a:r>
            <a:r>
              <a:rPr sz="2600" dirty="0">
                <a:latin typeface="微软雅黑" panose="020B0503020204020204" charset="-122"/>
                <a:ea typeface="微软雅黑" panose="020B0503020204020204" charset="-122"/>
                <a:cs typeface="微软雅黑" panose="020B0503020204020204" charset="-122"/>
              </a:rPr>
              <a:t>段时间中，物体运动的快慢已有很大的变化，它当然不能说明在    时刻物体的运动情况．</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7"/>
          <p:cNvPicPr>
            <a:picLocks noChangeAspect="1"/>
          </p:cNvPicPr>
          <p:nvPr/>
        </p:nvPicPr>
        <p:blipFill>
          <a:blip r:embed="rId6"/>
          <a:stretch>
            <a:fillRect/>
          </a:stretch>
        </p:blipFill>
        <p:spPr>
          <a:xfrm>
            <a:off x="3234055" y="2308860"/>
            <a:ext cx="5724525" cy="790575"/>
          </a:xfrm>
          <a:prstGeom prst="rect">
            <a:avLst/>
          </a:prstGeom>
        </p:spPr>
      </p:pic>
      <p:graphicFrame>
        <p:nvGraphicFramePr>
          <p:cNvPr id="4" name="对象 3">
            <a:hlinkClick r:id="" action="ppaction://ole?verb=0"/>
          </p:cNvPr>
          <p:cNvGraphicFramePr>
            <a:graphicFrameLocks noChangeAspect="1"/>
          </p:cNvGraphicFramePr>
          <p:nvPr/>
        </p:nvGraphicFramePr>
        <p:xfrm>
          <a:off x="3605530" y="1505585"/>
          <a:ext cx="427990" cy="663575"/>
        </p:xfrm>
        <a:graphic>
          <a:graphicData uri="http://schemas.openxmlformats.org/presentationml/2006/ole">
            <mc:AlternateContent xmlns:mc="http://schemas.openxmlformats.org/markup-compatibility/2006">
              <mc:Choice xmlns:v="urn:schemas-microsoft-com:vml" Requires="v">
                <p:oleObj spid="_x0000_s15411" r:id="rId7" imgW="254000" imgH="393700" progId="Equation.KSEE3">
                  <p:embed/>
                </p:oleObj>
              </mc:Choice>
              <mc:Fallback>
                <p:oleObj r:id="rId7" imgW="254000" imgH="393700" progId="Equation.KSEE3">
                  <p:embed/>
                  <p:pic>
                    <p:nvPicPr>
                      <p:cNvPr id="0" name="图片 13312"/>
                      <p:cNvPicPr/>
                      <p:nvPr/>
                    </p:nvPicPr>
                    <p:blipFill>
                      <a:blip r:embed="rId8"/>
                      <a:stretch>
                        <a:fillRect/>
                      </a:stretch>
                    </p:blipFill>
                    <p:spPr>
                      <a:xfrm>
                        <a:off x="3605530" y="1505585"/>
                        <a:ext cx="427990" cy="66357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017510" y="1660525"/>
          <a:ext cx="381000" cy="354330"/>
        </p:xfrm>
        <a:graphic>
          <a:graphicData uri="http://schemas.openxmlformats.org/presentationml/2006/ole">
            <mc:AlternateContent xmlns:mc="http://schemas.openxmlformats.org/markup-compatibility/2006">
              <mc:Choice xmlns:v="urn:schemas-microsoft-com:vml" Requires="v">
                <p:oleObj spid="_x0000_s15412" r:id="rId9" imgW="190500" imgH="177165" progId="Equation.KSEE3">
                  <p:embed/>
                </p:oleObj>
              </mc:Choice>
              <mc:Fallback>
                <p:oleObj r:id="rId9" imgW="190500" imgH="177165" progId="Equation.KSEE3">
                  <p:embed/>
                  <p:pic>
                    <p:nvPicPr>
                      <p:cNvPr id="0" name="图片 12289"/>
                      <p:cNvPicPr/>
                      <p:nvPr/>
                    </p:nvPicPr>
                    <p:blipFill>
                      <a:blip r:embed="rId10"/>
                      <a:stretch>
                        <a:fillRect/>
                      </a:stretch>
                    </p:blipFill>
                    <p:spPr>
                      <a:xfrm>
                        <a:off x="8017510" y="1660525"/>
                        <a:ext cx="381000" cy="35433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997450" y="1660525"/>
          <a:ext cx="381000" cy="354330"/>
        </p:xfrm>
        <a:graphic>
          <a:graphicData uri="http://schemas.openxmlformats.org/presentationml/2006/ole">
            <mc:AlternateContent xmlns:mc="http://schemas.openxmlformats.org/markup-compatibility/2006">
              <mc:Choice xmlns:v="urn:schemas-microsoft-com:vml" Requires="v">
                <p:oleObj spid="_x0000_s15413" r:id="rId11" imgW="190500" imgH="177165" progId="Equation.KSEE3">
                  <p:embed/>
                </p:oleObj>
              </mc:Choice>
              <mc:Fallback>
                <p:oleObj r:id="rId11" imgW="190500" imgH="177165" progId="Equation.KSEE3">
                  <p:embed/>
                  <p:pic>
                    <p:nvPicPr>
                      <p:cNvPr id="0" name="图片 12289"/>
                      <p:cNvPicPr/>
                      <p:nvPr/>
                    </p:nvPicPr>
                    <p:blipFill>
                      <a:blip r:embed="rId10"/>
                      <a:stretch>
                        <a:fillRect/>
                      </a:stretch>
                    </p:blipFill>
                    <p:spPr>
                      <a:xfrm>
                        <a:off x="4997450" y="1660525"/>
                        <a:ext cx="381000" cy="35433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7814310" y="3463290"/>
          <a:ext cx="443230" cy="466725"/>
        </p:xfrm>
        <a:graphic>
          <a:graphicData uri="http://schemas.openxmlformats.org/presentationml/2006/ole">
            <mc:AlternateContent xmlns:mc="http://schemas.openxmlformats.org/markup-compatibility/2006">
              <mc:Choice xmlns:v="urn:schemas-microsoft-com:vml" Requires="v">
                <p:oleObj spid="_x0000_s15414" r:id="rId12" imgW="241300" imgH="254000" progId="Equation.KSEE3">
                  <p:embed/>
                </p:oleObj>
              </mc:Choice>
              <mc:Fallback>
                <p:oleObj r:id="rId12" imgW="241300" imgH="254000" progId="Equation.KSEE3">
                  <p:embed/>
                  <p:pic>
                    <p:nvPicPr>
                      <p:cNvPr id="0" name="图片 14336"/>
                      <p:cNvPicPr/>
                      <p:nvPr/>
                    </p:nvPicPr>
                    <p:blipFill>
                      <a:blip r:embed="rId13"/>
                      <a:stretch>
                        <a:fillRect/>
                      </a:stretch>
                    </p:blipFill>
                    <p:spPr>
                      <a:xfrm>
                        <a:off x="7814310" y="3463290"/>
                        <a:ext cx="443230" cy="46672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9754235" y="3943985"/>
          <a:ext cx="297180" cy="486410"/>
        </p:xfrm>
        <a:graphic>
          <a:graphicData uri="http://schemas.openxmlformats.org/presentationml/2006/ole">
            <mc:AlternateContent xmlns:mc="http://schemas.openxmlformats.org/markup-compatibility/2006">
              <mc:Choice xmlns:v="urn:schemas-microsoft-com:vml" Requires="v">
                <p:oleObj spid="_x0000_s15415" r:id="rId14" imgW="139700" imgH="228600" progId="Equation.KSEE3">
                  <p:embed/>
                </p:oleObj>
              </mc:Choice>
              <mc:Fallback>
                <p:oleObj r:id="rId14" imgW="139700" imgH="228600" progId="Equation.KSEE3">
                  <p:embed/>
                  <p:pic>
                    <p:nvPicPr>
                      <p:cNvPr id="0" name="图片 12288"/>
                      <p:cNvPicPr/>
                      <p:nvPr/>
                    </p:nvPicPr>
                    <p:blipFill>
                      <a:blip r:embed="rId15"/>
                      <a:stretch>
                        <a:fillRect/>
                      </a:stretch>
                    </p:blipFill>
                    <p:spPr>
                      <a:xfrm>
                        <a:off x="9754235" y="3943985"/>
                        <a:ext cx="297180" cy="4864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35760"/>
            <a:ext cx="8716010" cy="391731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但是如果     很小，在这段时间中物休运动的快慢变化不大，</a:t>
            </a:r>
            <a:r>
              <a:rPr lang="zh-CN" dirty="0">
                <a:latin typeface="微软雅黑" panose="020B0503020204020204" charset="-122"/>
                <a:ea typeface="微软雅黑" panose="020B0503020204020204" charset="-122"/>
                <a:cs typeface="微软雅黑" panose="020B0503020204020204" charset="-122"/>
              </a:rPr>
              <a:t>那么</a:t>
            </a:r>
            <a:r>
              <a:rPr dirty="0">
                <a:latin typeface="微软雅黑" panose="020B0503020204020204" charset="-122"/>
                <a:ea typeface="微软雅黑" panose="020B0503020204020204" charset="-122"/>
                <a:cs typeface="微软雅黑" panose="020B0503020204020204" charset="-122"/>
              </a:rPr>
              <a:t>        的大小在相当大的程度上反映了在     时刻物体的运动情况的．一般说来，    愈小，      也就愈能反映在    时物体的运动情况．这说明如果要用一个数量来描述物体在    时刻的运动状况，这个数量应该是               ，它通常称为在    时刻这个运动的物体的</a:t>
            </a:r>
            <a:r>
              <a:rPr b="1" dirty="0">
                <a:latin typeface="微软雅黑" panose="020B0503020204020204" charset="-122"/>
                <a:ea typeface="微软雅黑" panose="020B0503020204020204" charset="-122"/>
                <a:cs typeface="微软雅黑" panose="020B0503020204020204" charset="-122"/>
              </a:rPr>
              <a:t>瞬时速度</a:t>
            </a:r>
            <a:r>
              <a:rPr dirty="0">
                <a:latin typeface="微软雅黑" panose="020B0503020204020204" charset="-122"/>
                <a:ea typeface="微软雅黑" panose="020B0503020204020204" charset="-122"/>
                <a:cs typeface="微软雅黑" panose="020B0503020204020204" charset="-122"/>
              </a:rPr>
              <a:t>，我们将它记为      ．</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1" name="对象 10">
            <a:hlinkClick r:id="" action="ppaction://ole?verb=0"/>
          </p:cNvPr>
          <p:cNvGraphicFramePr>
            <a:graphicFrameLocks noChangeAspect="1"/>
          </p:cNvGraphicFramePr>
          <p:nvPr/>
        </p:nvGraphicFramePr>
        <p:xfrm>
          <a:off x="3087370" y="1766570"/>
          <a:ext cx="443230" cy="466725"/>
        </p:xfrm>
        <a:graphic>
          <a:graphicData uri="http://schemas.openxmlformats.org/presentationml/2006/ole">
            <mc:AlternateContent xmlns:mc="http://schemas.openxmlformats.org/markup-compatibility/2006">
              <mc:Choice xmlns:v="urn:schemas-microsoft-com:vml" Requires="v">
                <p:oleObj spid="_x0000_s16485" r:id="rId6" imgW="241300" imgH="254000" progId="Equation.KSEE3">
                  <p:embed/>
                </p:oleObj>
              </mc:Choice>
              <mc:Fallback>
                <p:oleObj r:id="rId6" imgW="241300" imgH="254000" progId="Equation.KSEE3">
                  <p:embed/>
                  <p:pic>
                    <p:nvPicPr>
                      <p:cNvPr id="0" name="图片 14336"/>
                      <p:cNvPicPr/>
                      <p:nvPr/>
                    </p:nvPicPr>
                    <p:blipFill>
                      <a:blip r:embed="rId7"/>
                      <a:stretch>
                        <a:fillRect/>
                      </a:stretch>
                    </p:blipFill>
                    <p:spPr>
                      <a:xfrm>
                        <a:off x="3087370" y="1766570"/>
                        <a:ext cx="443230" cy="46672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4189730" y="2789555"/>
          <a:ext cx="443230" cy="466725"/>
        </p:xfrm>
        <a:graphic>
          <a:graphicData uri="http://schemas.openxmlformats.org/presentationml/2006/ole">
            <mc:AlternateContent xmlns:mc="http://schemas.openxmlformats.org/markup-compatibility/2006">
              <mc:Choice xmlns:v="urn:schemas-microsoft-com:vml" Requires="v">
                <p:oleObj spid="_x0000_s16486" r:id="rId8" imgW="241300" imgH="254000" progId="Equation.KSEE3">
                  <p:embed/>
                </p:oleObj>
              </mc:Choice>
              <mc:Fallback>
                <p:oleObj r:id="rId8" imgW="241300" imgH="254000" progId="Equation.KSEE3">
                  <p:embed/>
                  <p:pic>
                    <p:nvPicPr>
                      <p:cNvPr id="0" name="图片 14336"/>
                      <p:cNvPicPr/>
                      <p:nvPr/>
                    </p:nvPicPr>
                    <p:blipFill>
                      <a:blip r:embed="rId7"/>
                      <a:stretch>
                        <a:fillRect/>
                      </a:stretch>
                    </p:blipFill>
                    <p:spPr>
                      <a:xfrm>
                        <a:off x="4189730" y="2789555"/>
                        <a:ext cx="443230" cy="4667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108835" y="2334895"/>
          <a:ext cx="751205" cy="376555"/>
        </p:xfrm>
        <a:graphic>
          <a:graphicData uri="http://schemas.openxmlformats.org/presentationml/2006/ole">
            <mc:AlternateContent xmlns:mc="http://schemas.openxmlformats.org/markup-compatibility/2006">
              <mc:Choice xmlns:v="urn:schemas-microsoft-com:vml" Requires="v">
                <p:oleObj spid="_x0000_s16487" r:id="rId9" imgW="405765" imgH="203200" progId="Equation.KSEE3">
                  <p:embed/>
                </p:oleObj>
              </mc:Choice>
              <mc:Fallback>
                <p:oleObj r:id="rId9" imgW="405765" imgH="203200" progId="Equation.KSEE3">
                  <p:embed/>
                  <p:pic>
                    <p:nvPicPr>
                      <p:cNvPr id="0" name="图片 15360"/>
                      <p:cNvPicPr/>
                      <p:nvPr/>
                    </p:nvPicPr>
                    <p:blipFill>
                      <a:blip r:embed="rId10"/>
                      <a:stretch>
                        <a:fillRect/>
                      </a:stretch>
                    </p:blipFill>
                    <p:spPr>
                      <a:xfrm>
                        <a:off x="2108835" y="2334895"/>
                        <a:ext cx="751205" cy="3765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980940" y="3809048"/>
          <a:ext cx="1199515" cy="518160"/>
        </p:xfrm>
        <a:graphic>
          <a:graphicData uri="http://schemas.openxmlformats.org/presentationml/2006/ole">
            <mc:AlternateContent xmlns:mc="http://schemas.openxmlformats.org/markup-compatibility/2006">
              <mc:Choice xmlns:v="urn:schemas-microsoft-com:vml" Requires="v">
                <p:oleObj spid="_x0000_s16488" r:id="rId11" imgW="647700" imgH="279400" progId="Equation.KSEE3">
                  <p:embed/>
                </p:oleObj>
              </mc:Choice>
              <mc:Fallback>
                <p:oleObj r:id="rId11" imgW="647700" imgH="279400" progId="Equation.KSEE3">
                  <p:embed/>
                  <p:pic>
                    <p:nvPicPr>
                      <p:cNvPr id="0" name="图片 15360"/>
                      <p:cNvPicPr/>
                      <p:nvPr/>
                    </p:nvPicPr>
                    <p:blipFill>
                      <a:blip r:embed="rId12"/>
                      <a:stretch>
                        <a:fillRect/>
                      </a:stretch>
                    </p:blipFill>
                    <p:spPr>
                      <a:xfrm>
                        <a:off x="4980940" y="3809048"/>
                        <a:ext cx="1199515" cy="51816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5499100" y="2834640"/>
          <a:ext cx="751205" cy="376555"/>
        </p:xfrm>
        <a:graphic>
          <a:graphicData uri="http://schemas.openxmlformats.org/presentationml/2006/ole">
            <mc:AlternateContent xmlns:mc="http://schemas.openxmlformats.org/markup-compatibility/2006">
              <mc:Choice xmlns:v="urn:schemas-microsoft-com:vml" Requires="v">
                <p:oleObj spid="_x0000_s16489" r:id="rId13" imgW="405765" imgH="203200" progId="Equation.KSEE3">
                  <p:embed/>
                </p:oleObj>
              </mc:Choice>
              <mc:Fallback>
                <p:oleObj r:id="rId13" imgW="405765" imgH="203200" progId="Equation.KSEE3">
                  <p:embed/>
                  <p:pic>
                    <p:nvPicPr>
                      <p:cNvPr id="0" name="图片 15360"/>
                      <p:cNvPicPr/>
                      <p:nvPr/>
                    </p:nvPicPr>
                    <p:blipFill>
                      <a:blip r:embed="rId10"/>
                      <a:stretch>
                        <a:fillRect/>
                      </a:stretch>
                    </p:blipFill>
                    <p:spPr>
                      <a:xfrm>
                        <a:off x="5499100" y="2834640"/>
                        <a:ext cx="751205" cy="37655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564755" y="2261235"/>
          <a:ext cx="297180" cy="486410"/>
        </p:xfrm>
        <a:graphic>
          <a:graphicData uri="http://schemas.openxmlformats.org/presentationml/2006/ole">
            <mc:AlternateContent xmlns:mc="http://schemas.openxmlformats.org/markup-compatibility/2006">
              <mc:Choice xmlns:v="urn:schemas-microsoft-com:vml" Requires="v">
                <p:oleObj spid="_x0000_s16490" r:id="rId14" imgW="139700" imgH="228600" progId="Equation.KSEE3">
                  <p:embed/>
                </p:oleObj>
              </mc:Choice>
              <mc:Fallback>
                <p:oleObj r:id="rId14" imgW="139700" imgH="228600" progId="Equation.KSEE3">
                  <p:embed/>
                  <p:pic>
                    <p:nvPicPr>
                      <p:cNvPr id="0" name="图片 12288"/>
                      <p:cNvPicPr/>
                      <p:nvPr/>
                    </p:nvPicPr>
                    <p:blipFill>
                      <a:blip r:embed="rId15"/>
                      <a:stretch>
                        <a:fillRect/>
                      </a:stretch>
                    </p:blipFill>
                    <p:spPr>
                      <a:xfrm>
                        <a:off x="7564755" y="2261235"/>
                        <a:ext cx="297180" cy="48641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8482965" y="2767330"/>
          <a:ext cx="297180" cy="486410"/>
        </p:xfrm>
        <a:graphic>
          <a:graphicData uri="http://schemas.openxmlformats.org/presentationml/2006/ole">
            <mc:AlternateContent xmlns:mc="http://schemas.openxmlformats.org/markup-compatibility/2006">
              <mc:Choice xmlns:v="urn:schemas-microsoft-com:vml" Requires="v">
                <p:oleObj spid="_x0000_s16491" r:id="rId16" imgW="139700" imgH="228600" progId="Equation.KSEE3">
                  <p:embed/>
                </p:oleObj>
              </mc:Choice>
              <mc:Fallback>
                <p:oleObj r:id="rId16" imgW="139700" imgH="228600" progId="Equation.KSEE3">
                  <p:embed/>
                  <p:pic>
                    <p:nvPicPr>
                      <p:cNvPr id="0" name="图片 12288"/>
                      <p:cNvPicPr/>
                      <p:nvPr/>
                    </p:nvPicPr>
                    <p:blipFill>
                      <a:blip r:embed="rId15"/>
                      <a:stretch>
                        <a:fillRect/>
                      </a:stretch>
                    </p:blipFill>
                    <p:spPr>
                      <a:xfrm>
                        <a:off x="8482965" y="2767330"/>
                        <a:ext cx="297180" cy="48641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8455025" y="3281045"/>
          <a:ext cx="297180" cy="486410"/>
        </p:xfrm>
        <a:graphic>
          <a:graphicData uri="http://schemas.openxmlformats.org/presentationml/2006/ole">
            <mc:AlternateContent xmlns:mc="http://schemas.openxmlformats.org/markup-compatibility/2006">
              <mc:Choice xmlns:v="urn:schemas-microsoft-com:vml" Requires="v">
                <p:oleObj spid="_x0000_s16492" r:id="rId17" imgW="139700" imgH="228600" progId="Equation.KSEE3">
                  <p:embed/>
                </p:oleObj>
              </mc:Choice>
              <mc:Fallback>
                <p:oleObj r:id="rId17" imgW="139700" imgH="228600" progId="Equation.KSEE3">
                  <p:embed/>
                  <p:pic>
                    <p:nvPicPr>
                      <p:cNvPr id="0" name="图片 12288"/>
                      <p:cNvPicPr/>
                      <p:nvPr/>
                    </p:nvPicPr>
                    <p:blipFill>
                      <a:blip r:embed="rId15"/>
                      <a:stretch>
                        <a:fillRect/>
                      </a:stretch>
                    </p:blipFill>
                    <p:spPr>
                      <a:xfrm>
                        <a:off x="8455025" y="3281045"/>
                        <a:ext cx="297180" cy="48641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8510905" y="3783330"/>
          <a:ext cx="297180" cy="486410"/>
        </p:xfrm>
        <a:graphic>
          <a:graphicData uri="http://schemas.openxmlformats.org/presentationml/2006/ole">
            <mc:AlternateContent xmlns:mc="http://schemas.openxmlformats.org/markup-compatibility/2006">
              <mc:Choice xmlns:v="urn:schemas-microsoft-com:vml" Requires="v">
                <p:oleObj spid="_x0000_s16493" r:id="rId18" imgW="139700" imgH="228600" progId="Equation.KSEE3">
                  <p:embed/>
                </p:oleObj>
              </mc:Choice>
              <mc:Fallback>
                <p:oleObj r:id="rId18" imgW="139700" imgH="228600" progId="Equation.KSEE3">
                  <p:embed/>
                  <p:pic>
                    <p:nvPicPr>
                      <p:cNvPr id="0" name="图片 12288"/>
                      <p:cNvPicPr/>
                      <p:nvPr/>
                    </p:nvPicPr>
                    <p:blipFill>
                      <a:blip r:embed="rId15"/>
                      <a:stretch>
                        <a:fillRect/>
                      </a:stretch>
                    </p:blipFill>
                    <p:spPr>
                      <a:xfrm>
                        <a:off x="8510905" y="3783330"/>
                        <a:ext cx="297180" cy="48641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6713220" y="4341495"/>
          <a:ext cx="654685" cy="453390"/>
        </p:xfrm>
        <a:graphic>
          <a:graphicData uri="http://schemas.openxmlformats.org/presentationml/2006/ole">
            <mc:AlternateContent xmlns:mc="http://schemas.openxmlformats.org/markup-compatibility/2006">
              <mc:Choice xmlns:v="urn:schemas-microsoft-com:vml" Requires="v">
                <p:oleObj spid="_x0000_s16494" r:id="rId19" imgW="330200" imgH="228600" progId="Equation.KSEE3">
                  <p:embed/>
                </p:oleObj>
              </mc:Choice>
              <mc:Fallback>
                <p:oleObj r:id="rId19" imgW="330200" imgH="228600" progId="Equation.KSEE3">
                  <p:embed/>
                  <p:pic>
                    <p:nvPicPr>
                      <p:cNvPr id="0" name="图片 15361"/>
                      <p:cNvPicPr/>
                      <p:nvPr/>
                    </p:nvPicPr>
                    <p:blipFill>
                      <a:blip r:embed="rId20"/>
                      <a:stretch>
                        <a:fillRect/>
                      </a:stretch>
                    </p:blipFill>
                    <p:spPr>
                      <a:xfrm>
                        <a:off x="6713220" y="4341495"/>
                        <a:ext cx="654685" cy="45339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11300"/>
            <a:ext cx="8716010" cy="383476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即有了函数           ，为了求瞬时速度     ，我们要先作出一个新的函数 (自变量是     )</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然后再去考虑这个新的函数在            时的极限</a:t>
            </a:r>
            <a:r>
              <a:rPr lang="zh-CN" dirty="0">
                <a:latin typeface="微软雅黑" panose="020B0503020204020204" charset="-122"/>
                <a:ea typeface="微软雅黑" panose="020B0503020204020204" charset="-122"/>
                <a:cs typeface="微软雅黑" panose="020B0503020204020204" charset="-122"/>
              </a:rPr>
              <a:t>，即：</a:t>
            </a: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8"/>
          <p:cNvPicPr>
            <a:picLocks noChangeAspect="1"/>
          </p:cNvPicPr>
          <p:nvPr/>
        </p:nvPicPr>
        <p:blipFill>
          <a:blip r:embed="rId6"/>
          <a:stretch>
            <a:fillRect/>
          </a:stretch>
        </p:blipFill>
        <p:spPr>
          <a:xfrm>
            <a:off x="3238500" y="2667635"/>
            <a:ext cx="5715000" cy="714375"/>
          </a:xfrm>
          <a:prstGeom prst="rect">
            <a:avLst/>
          </a:prstGeom>
        </p:spPr>
      </p:pic>
      <p:pic>
        <p:nvPicPr>
          <p:cNvPr id="4" name="图片 3" descr="19"/>
          <p:cNvPicPr>
            <a:picLocks noChangeAspect="1"/>
          </p:cNvPicPr>
          <p:nvPr/>
        </p:nvPicPr>
        <p:blipFill>
          <a:blip r:embed="rId7"/>
          <a:stretch>
            <a:fillRect/>
          </a:stretch>
        </p:blipFill>
        <p:spPr>
          <a:xfrm>
            <a:off x="4305300" y="4011295"/>
            <a:ext cx="3581400" cy="952500"/>
          </a:xfrm>
          <a:prstGeom prst="rect">
            <a:avLst/>
          </a:prstGeom>
        </p:spPr>
      </p:pic>
      <p:graphicFrame>
        <p:nvGraphicFramePr>
          <p:cNvPr id="6" name="对象 5">
            <a:hlinkClick r:id="" action="ppaction://ole?verb=0"/>
          </p:cNvPr>
          <p:cNvGraphicFramePr>
            <a:graphicFrameLocks noChangeAspect="1"/>
          </p:cNvGraphicFramePr>
          <p:nvPr/>
        </p:nvGraphicFramePr>
        <p:xfrm>
          <a:off x="3387725" y="1692910"/>
          <a:ext cx="1038225" cy="386715"/>
        </p:xfrm>
        <a:graphic>
          <a:graphicData uri="http://schemas.openxmlformats.org/presentationml/2006/ole">
            <mc:AlternateContent xmlns:mc="http://schemas.openxmlformats.org/markup-compatibility/2006">
              <mc:Choice xmlns:v="urn:schemas-microsoft-com:vml" Requires="v">
                <p:oleObj spid="_x0000_s17449" r:id="rId8" imgW="545465" imgH="203200" progId="Equation.KSEE3">
                  <p:embed/>
                </p:oleObj>
              </mc:Choice>
              <mc:Fallback>
                <p:oleObj r:id="rId8" imgW="545465" imgH="203200" progId="Equation.KSEE3">
                  <p:embed/>
                  <p:pic>
                    <p:nvPicPr>
                      <p:cNvPr id="0" name="图片 16384"/>
                      <p:cNvPicPr/>
                      <p:nvPr/>
                    </p:nvPicPr>
                    <p:blipFill>
                      <a:blip r:embed="rId9"/>
                      <a:stretch>
                        <a:fillRect/>
                      </a:stretch>
                    </p:blipFill>
                    <p:spPr>
                      <a:xfrm>
                        <a:off x="3387725" y="1692910"/>
                        <a:ext cx="1038225" cy="386715"/>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6826885" y="1654175"/>
          <a:ext cx="654685" cy="453390"/>
        </p:xfrm>
        <a:graphic>
          <a:graphicData uri="http://schemas.openxmlformats.org/presentationml/2006/ole">
            <mc:AlternateContent xmlns:mc="http://schemas.openxmlformats.org/markup-compatibility/2006">
              <mc:Choice xmlns:v="urn:schemas-microsoft-com:vml" Requires="v">
                <p:oleObj spid="_x0000_s17450" r:id="rId10" imgW="330200" imgH="228600" progId="Equation.KSEE3">
                  <p:embed/>
                </p:oleObj>
              </mc:Choice>
              <mc:Fallback>
                <p:oleObj r:id="rId10" imgW="330200" imgH="228600" progId="Equation.KSEE3">
                  <p:embed/>
                  <p:pic>
                    <p:nvPicPr>
                      <p:cNvPr id="0" name="图片 15361"/>
                      <p:cNvPicPr/>
                      <p:nvPr/>
                    </p:nvPicPr>
                    <p:blipFill>
                      <a:blip r:embed="rId11"/>
                      <a:stretch>
                        <a:fillRect/>
                      </a:stretch>
                    </p:blipFill>
                    <p:spPr>
                      <a:xfrm>
                        <a:off x="6826885" y="1654175"/>
                        <a:ext cx="654685" cy="4533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184015" y="2196465"/>
          <a:ext cx="381000" cy="354330"/>
        </p:xfrm>
        <a:graphic>
          <a:graphicData uri="http://schemas.openxmlformats.org/presentationml/2006/ole">
            <mc:AlternateContent xmlns:mc="http://schemas.openxmlformats.org/markup-compatibility/2006">
              <mc:Choice xmlns:v="urn:schemas-microsoft-com:vml" Requires="v">
                <p:oleObj spid="_x0000_s17451" r:id="rId12" imgW="190500" imgH="177165" progId="Equation.KSEE3">
                  <p:embed/>
                </p:oleObj>
              </mc:Choice>
              <mc:Fallback>
                <p:oleObj r:id="rId12" imgW="190500" imgH="177165" progId="Equation.KSEE3">
                  <p:embed/>
                  <p:pic>
                    <p:nvPicPr>
                      <p:cNvPr id="0" name="图片 12289"/>
                      <p:cNvPicPr/>
                      <p:nvPr/>
                    </p:nvPicPr>
                    <p:blipFill>
                      <a:blip r:embed="rId13"/>
                      <a:stretch>
                        <a:fillRect/>
                      </a:stretch>
                    </p:blipFill>
                    <p:spPr>
                      <a:xfrm>
                        <a:off x="4184015" y="2196465"/>
                        <a:ext cx="381000" cy="35433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5819775" y="3491230"/>
          <a:ext cx="965200" cy="354330"/>
        </p:xfrm>
        <a:graphic>
          <a:graphicData uri="http://schemas.openxmlformats.org/presentationml/2006/ole">
            <mc:AlternateContent xmlns:mc="http://schemas.openxmlformats.org/markup-compatibility/2006">
              <mc:Choice xmlns:v="urn:schemas-microsoft-com:vml" Requires="v">
                <p:oleObj spid="_x0000_s17452" r:id="rId14" imgW="482600" imgH="177165" progId="Equation.KSEE3">
                  <p:embed/>
                </p:oleObj>
              </mc:Choice>
              <mc:Fallback>
                <p:oleObj r:id="rId14" imgW="482600" imgH="177165" progId="Equation.KSEE3">
                  <p:embed/>
                  <p:pic>
                    <p:nvPicPr>
                      <p:cNvPr id="0" name="图片 12289"/>
                      <p:cNvPicPr/>
                      <p:nvPr/>
                    </p:nvPicPr>
                    <p:blipFill>
                      <a:blip r:embed="rId15"/>
                      <a:stretch>
                        <a:fillRect/>
                      </a:stretch>
                    </p:blipFill>
                    <p:spPr>
                      <a:xfrm>
                        <a:off x="5819775" y="3491230"/>
                        <a:ext cx="965200" cy="35433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95120"/>
            <a:ext cx="8716010" cy="42595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也可以 t 为自变量的新函数</a:t>
            </a:r>
            <a:r>
              <a:rPr lang="zh-CN"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然后再考虑当          时 g(t) 的极限</a:t>
            </a:r>
            <a:r>
              <a:rPr lang="zh-CN"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20"/>
          <p:cNvPicPr>
            <a:picLocks noChangeAspect="1"/>
          </p:cNvPicPr>
          <p:nvPr/>
        </p:nvPicPr>
        <p:blipFill>
          <a:blip r:embed="rId6"/>
          <a:stretch>
            <a:fillRect/>
          </a:stretch>
        </p:blipFill>
        <p:spPr>
          <a:xfrm>
            <a:off x="4424045" y="2390775"/>
            <a:ext cx="3343275" cy="819150"/>
          </a:xfrm>
          <a:prstGeom prst="rect">
            <a:avLst/>
          </a:prstGeom>
        </p:spPr>
      </p:pic>
      <p:pic>
        <p:nvPicPr>
          <p:cNvPr id="4" name="图片 3" descr="21"/>
          <p:cNvPicPr>
            <a:picLocks noChangeAspect="1"/>
          </p:cNvPicPr>
          <p:nvPr/>
        </p:nvPicPr>
        <p:blipFill>
          <a:blip r:embed="rId7"/>
          <a:stretch>
            <a:fillRect/>
          </a:stretch>
        </p:blipFill>
        <p:spPr>
          <a:xfrm>
            <a:off x="4810125" y="4315460"/>
            <a:ext cx="2571750" cy="923925"/>
          </a:xfrm>
          <a:prstGeom prst="rect">
            <a:avLst/>
          </a:prstGeom>
        </p:spPr>
      </p:pic>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1806031147"/>
              </p:ext>
            </p:extLst>
          </p:nvPr>
        </p:nvGraphicFramePr>
        <p:xfrm>
          <a:off x="3692352" y="3650961"/>
          <a:ext cx="828675" cy="481330"/>
        </p:xfrm>
        <a:graphic>
          <a:graphicData uri="http://schemas.openxmlformats.org/presentationml/2006/ole">
            <mc:AlternateContent xmlns:mc="http://schemas.openxmlformats.org/markup-compatibility/2006">
              <mc:Choice xmlns:v="urn:schemas-microsoft-com:vml" Requires="v">
                <p:oleObj spid="_x0000_s18443" r:id="rId8" imgW="393700" imgH="228600" progId="Equation.KSEE3">
                  <p:embed/>
                </p:oleObj>
              </mc:Choice>
              <mc:Fallback>
                <p:oleObj r:id="rId8" imgW="393700" imgH="228600" progId="Equation.KSEE3">
                  <p:embed/>
                  <p:pic>
                    <p:nvPicPr>
                      <p:cNvPr id="0" name="图片 17408"/>
                      <p:cNvPicPr/>
                      <p:nvPr/>
                    </p:nvPicPr>
                    <p:blipFill>
                      <a:blip r:embed="rId9"/>
                      <a:stretch>
                        <a:fillRect/>
                      </a:stretch>
                    </p:blipFill>
                    <p:spPr>
                      <a:xfrm>
                        <a:off x="3692352" y="3650961"/>
                        <a:ext cx="828675" cy="48133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57935"/>
            <a:ext cx="8716010" cy="4544695"/>
          </a:xfrm>
        </p:spPr>
        <p:txBody>
          <a:bodyPr>
            <a:normAutofit/>
          </a:bodyPr>
          <a:lstStyle/>
          <a:p>
            <a:pPr algn="just" fontAlgn="auto">
              <a:lnSpc>
                <a:spcPct val="140000"/>
              </a:lnSpc>
            </a:pPr>
            <a:r>
              <a:rPr lang="zh-CN" b="1" dirty="0">
                <a:latin typeface="微软雅黑" panose="020B0503020204020204" charset="-122"/>
                <a:ea typeface="微软雅黑" panose="020B0503020204020204" charset="-122"/>
                <a:cs typeface="微软雅黑" panose="020B0503020204020204" charset="-122"/>
                <a:sym typeface="+mn-ea"/>
              </a:rPr>
              <a:t>问题 </a:t>
            </a:r>
            <a:r>
              <a:rPr lang="en-US" altLang="zh-CN" b="1" dirty="0">
                <a:latin typeface="微软雅黑" panose="020B0503020204020204" charset="-122"/>
                <a:ea typeface="微软雅黑" panose="020B0503020204020204" charset="-122"/>
                <a:cs typeface="微软雅黑" panose="020B0503020204020204" charset="-122"/>
                <a:sym typeface="+mn-ea"/>
              </a:rPr>
              <a:t>2 </a:t>
            </a:r>
            <a:r>
              <a:rPr lang="zh-CN" b="1" dirty="0">
                <a:latin typeface="微软雅黑" panose="020B0503020204020204" charset="-122"/>
                <a:ea typeface="微软雅黑" panose="020B0503020204020204" charset="-122"/>
                <a:cs typeface="微软雅黑" panose="020B0503020204020204" charset="-122"/>
                <a:sym typeface="+mn-ea"/>
              </a:rPr>
              <a:t>的解答：</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在 C 上邻近           点另取一点                          </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过           </a:t>
            </a:r>
            <a:r>
              <a:rPr lang="zh-CN" dirty="0">
                <a:latin typeface="微软雅黑" panose="020B0503020204020204" charset="-122"/>
                <a:ea typeface="微软雅黑" panose="020B0503020204020204" charset="-122"/>
                <a:cs typeface="微软雅黑" panose="020B0503020204020204" charset="-122"/>
              </a:rPr>
              <a:t>和</a:t>
            </a: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             </a:t>
            </a:r>
            <a:r>
              <a:rPr dirty="0">
                <a:latin typeface="微软雅黑" panose="020B0503020204020204" charset="-122"/>
                <a:ea typeface="微软雅黑" panose="020B0503020204020204" charset="-122"/>
                <a:cs typeface="微软雅黑" panose="020B0503020204020204" charset="-122"/>
              </a:rPr>
              <a:t>作一割线 L′，其方程式是</a:t>
            </a:r>
            <a:r>
              <a:rPr lang="zh-CN"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其斜率是</a:t>
            </a:r>
            <a:r>
              <a:rPr lang="zh-CN" dirty="0">
                <a:latin typeface="微软雅黑" panose="020B0503020204020204" charset="-122"/>
                <a:ea typeface="微软雅黑" panose="020B0503020204020204" charset="-122"/>
                <a:cs typeface="微软雅黑" panose="020B0503020204020204" charset="-122"/>
                <a:sym typeface="+mn-ea"/>
              </a:rPr>
              <a:t>：</a:t>
            </a: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3505835" y="2048510"/>
          <a:ext cx="936625" cy="443865"/>
        </p:xfrm>
        <a:graphic>
          <a:graphicData uri="http://schemas.openxmlformats.org/presentationml/2006/ole">
            <mc:AlternateContent xmlns:mc="http://schemas.openxmlformats.org/markup-compatibility/2006">
              <mc:Choice xmlns:v="urn:schemas-microsoft-com:vml" Requires="v">
                <p:oleObj spid="_x0000_s19497" r:id="rId6" imgW="482600" imgH="228600" progId="Equation.KSEE3">
                  <p:embed/>
                </p:oleObj>
              </mc:Choice>
              <mc:Fallback>
                <p:oleObj r:id="rId6" imgW="482600" imgH="228600" progId="Equation.KSEE3">
                  <p:embed/>
                  <p:pic>
                    <p:nvPicPr>
                      <p:cNvPr id="0" name="图片 18432"/>
                      <p:cNvPicPr/>
                      <p:nvPr/>
                    </p:nvPicPr>
                    <p:blipFill>
                      <a:blip r:embed="rId7"/>
                      <a:stretch>
                        <a:fillRect/>
                      </a:stretch>
                    </p:blipFill>
                    <p:spPr>
                      <a:xfrm>
                        <a:off x="3505835" y="2048510"/>
                        <a:ext cx="936625" cy="44386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4001248366"/>
              </p:ext>
            </p:extLst>
          </p:nvPr>
        </p:nvGraphicFramePr>
        <p:xfrm>
          <a:off x="5942849" y="2034540"/>
          <a:ext cx="2366645" cy="419735"/>
        </p:xfrm>
        <a:graphic>
          <a:graphicData uri="http://schemas.openxmlformats.org/presentationml/2006/ole">
            <mc:AlternateContent xmlns:mc="http://schemas.openxmlformats.org/markup-compatibility/2006">
              <mc:Choice xmlns:v="urn:schemas-microsoft-com:vml" Requires="v">
                <p:oleObj spid="_x0000_s19498" r:id="rId8" imgW="1219200" imgH="215900" progId="Equation.KSEE3">
                  <p:embed/>
                </p:oleObj>
              </mc:Choice>
              <mc:Fallback>
                <p:oleObj r:id="rId8" imgW="1219200" imgH="215900" progId="Equation.KSEE3">
                  <p:embed/>
                  <p:pic>
                    <p:nvPicPr>
                      <p:cNvPr id="0" name="图片 18432"/>
                      <p:cNvPicPr/>
                      <p:nvPr/>
                    </p:nvPicPr>
                    <p:blipFill>
                      <a:blip r:embed="rId9"/>
                      <a:stretch>
                        <a:fillRect/>
                      </a:stretch>
                    </p:blipFill>
                    <p:spPr>
                      <a:xfrm>
                        <a:off x="5942849" y="2034540"/>
                        <a:ext cx="2366645" cy="4197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966835" y="2076450"/>
          <a:ext cx="936625" cy="443865"/>
        </p:xfrm>
        <a:graphic>
          <a:graphicData uri="http://schemas.openxmlformats.org/presentationml/2006/ole">
            <mc:AlternateContent xmlns:mc="http://schemas.openxmlformats.org/markup-compatibility/2006">
              <mc:Choice xmlns:v="urn:schemas-microsoft-com:vml" Requires="v">
                <p:oleObj spid="_x0000_s19499" r:id="rId10" imgW="482600" imgH="228600" progId="Equation.KSEE3">
                  <p:embed/>
                </p:oleObj>
              </mc:Choice>
              <mc:Fallback>
                <p:oleObj r:id="rId10" imgW="482600" imgH="228600" progId="Equation.KSEE3">
                  <p:embed/>
                  <p:pic>
                    <p:nvPicPr>
                      <p:cNvPr id="0" name="图片 18432"/>
                      <p:cNvPicPr/>
                      <p:nvPr/>
                    </p:nvPicPr>
                    <p:blipFill>
                      <a:blip r:embed="rId11"/>
                      <a:stretch>
                        <a:fillRect/>
                      </a:stretch>
                    </p:blipFill>
                    <p:spPr>
                      <a:xfrm>
                        <a:off x="8966835" y="2076450"/>
                        <a:ext cx="936625" cy="44386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737995" y="2686050"/>
          <a:ext cx="1282065" cy="419735"/>
        </p:xfrm>
        <a:graphic>
          <a:graphicData uri="http://schemas.openxmlformats.org/presentationml/2006/ole">
            <mc:AlternateContent xmlns:mc="http://schemas.openxmlformats.org/markup-compatibility/2006">
              <mc:Choice xmlns:v="urn:schemas-microsoft-com:vml" Requires="v">
                <p:oleObj spid="_x0000_s19500" r:id="rId12" imgW="660400" imgH="215900" progId="Equation.KSEE3">
                  <p:embed/>
                </p:oleObj>
              </mc:Choice>
              <mc:Fallback>
                <p:oleObj r:id="rId12" imgW="660400" imgH="215900" progId="Equation.KSEE3">
                  <p:embed/>
                  <p:pic>
                    <p:nvPicPr>
                      <p:cNvPr id="0" name="图片 18432"/>
                      <p:cNvPicPr/>
                      <p:nvPr/>
                    </p:nvPicPr>
                    <p:blipFill>
                      <a:blip r:embed="rId13"/>
                      <a:stretch>
                        <a:fillRect/>
                      </a:stretch>
                    </p:blipFill>
                    <p:spPr>
                      <a:xfrm>
                        <a:off x="1737995" y="2686050"/>
                        <a:ext cx="1282065" cy="419735"/>
                      </a:xfrm>
                      <a:prstGeom prst="rect">
                        <a:avLst/>
                      </a:prstGeom>
                    </p:spPr>
                  </p:pic>
                </p:oleObj>
              </mc:Fallback>
            </mc:AlternateContent>
          </a:graphicData>
        </a:graphic>
      </p:graphicFrame>
      <p:pic>
        <p:nvPicPr>
          <p:cNvPr id="13" name="图片 12" descr="22"/>
          <p:cNvPicPr>
            <a:picLocks noChangeAspect="1"/>
          </p:cNvPicPr>
          <p:nvPr/>
        </p:nvPicPr>
        <p:blipFill>
          <a:blip r:embed="rId14"/>
          <a:stretch>
            <a:fillRect/>
          </a:stretch>
        </p:blipFill>
        <p:spPr>
          <a:xfrm>
            <a:off x="4733925" y="3164840"/>
            <a:ext cx="2724150" cy="704850"/>
          </a:xfrm>
          <a:prstGeom prst="rect">
            <a:avLst/>
          </a:prstGeom>
        </p:spPr>
      </p:pic>
      <p:pic>
        <p:nvPicPr>
          <p:cNvPr id="14" name="图片 13" descr="23"/>
          <p:cNvPicPr>
            <a:picLocks noChangeAspect="1"/>
          </p:cNvPicPr>
          <p:nvPr/>
        </p:nvPicPr>
        <p:blipFill>
          <a:blip r:embed="rId15"/>
          <a:stretch>
            <a:fillRect/>
          </a:stretch>
        </p:blipFill>
        <p:spPr>
          <a:xfrm>
            <a:off x="3733800" y="4415155"/>
            <a:ext cx="4724400" cy="781050"/>
          </a:xfrm>
          <a:prstGeom prst="rect">
            <a:avLst/>
          </a:prstGeom>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5080000" cy="829945"/>
          </a:xfrm>
          <a:prstGeom prst="rect">
            <a:avLst/>
          </a:prstGeom>
        </p:spPr>
        <p:txBody>
          <a:bodyPr wrap="none" lIns="91440" tIns="45720" rIns="91440" bIns="45720">
            <a:spAutoFit/>
          </a:bodyPr>
          <a:lstStyle/>
          <a:p>
            <a:r>
              <a:rPr lang="zh-CN" altLang="en-US" sz="4800" b="1" dirty="0">
                <a:solidFill>
                  <a:schemeClr val="bg1"/>
                </a:solidFill>
              </a:rPr>
              <a:t>应用积分思想建模</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05915"/>
            <a:ext cx="8716010" cy="3065780"/>
          </a:xfrm>
        </p:spPr>
        <p:txBody>
          <a:bodyPr>
            <a:normAutofit/>
          </a:bodyPr>
          <a:lstStyle/>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图形如下：</a:t>
            </a: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25"/>
          <p:cNvPicPr>
            <a:picLocks noChangeAspect="1"/>
          </p:cNvPicPr>
          <p:nvPr/>
        </p:nvPicPr>
        <p:blipFill>
          <a:blip r:embed="rId5"/>
          <a:stretch>
            <a:fillRect/>
          </a:stretch>
        </p:blipFill>
        <p:spPr>
          <a:xfrm>
            <a:off x="3851910" y="1708785"/>
            <a:ext cx="4488180" cy="4352290"/>
          </a:xfrm>
          <a:prstGeom prst="rect">
            <a:avLst/>
          </a:prstGeom>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由于 L′ 随          点的变动而变动，所以 m 也随          的变动而变动，即 m 应看成    的函数</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这个函数在     点附近有定义，但     不能等于    ．</a:t>
            </a:r>
          </a:p>
          <a:p>
            <a:pPr algn="ct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descr="24"/>
          <p:cNvPicPr>
            <a:picLocks noChangeAspect="1"/>
          </p:cNvPicPr>
          <p:nvPr/>
        </p:nvPicPr>
        <p:blipFill>
          <a:blip r:embed="rId6"/>
          <a:stretch>
            <a:fillRect/>
          </a:stretch>
        </p:blipFill>
        <p:spPr>
          <a:xfrm>
            <a:off x="3552825" y="3260090"/>
            <a:ext cx="5086350" cy="819150"/>
          </a:xfrm>
          <a:prstGeom prst="rect">
            <a:avLst/>
          </a:prstGeom>
        </p:spPr>
      </p:pic>
      <p:graphicFrame>
        <p:nvGraphicFramePr>
          <p:cNvPr id="6" name="对象 5">
            <a:hlinkClick r:id="" action="ppaction://ole?verb=0"/>
          </p:cNvPr>
          <p:cNvGraphicFramePr>
            <a:graphicFrameLocks noChangeAspect="1"/>
          </p:cNvGraphicFramePr>
          <p:nvPr/>
        </p:nvGraphicFramePr>
        <p:xfrm>
          <a:off x="3211513" y="2031365"/>
          <a:ext cx="887730" cy="419735"/>
        </p:xfrm>
        <a:graphic>
          <a:graphicData uri="http://schemas.openxmlformats.org/presentationml/2006/ole">
            <mc:AlternateContent xmlns:mc="http://schemas.openxmlformats.org/markup-compatibility/2006">
              <mc:Choice xmlns:v="urn:schemas-microsoft-com:vml" Requires="v">
                <p:oleObj spid="_x0000_s20541" r:id="rId7" imgW="457200" imgH="215900" progId="Equation.KSEE3">
                  <p:embed/>
                </p:oleObj>
              </mc:Choice>
              <mc:Fallback>
                <p:oleObj r:id="rId7" imgW="457200" imgH="215900" progId="Equation.KSEE3">
                  <p:embed/>
                  <p:pic>
                    <p:nvPicPr>
                      <p:cNvPr id="0" name="图片 18432"/>
                      <p:cNvPicPr/>
                      <p:nvPr/>
                    </p:nvPicPr>
                    <p:blipFill>
                      <a:blip r:embed="rId8"/>
                      <a:stretch>
                        <a:fillRect/>
                      </a:stretch>
                    </p:blipFill>
                    <p:spPr>
                      <a:xfrm>
                        <a:off x="3211513" y="2031365"/>
                        <a:ext cx="887730" cy="4197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268018" y="2031365"/>
          <a:ext cx="887730" cy="419735"/>
        </p:xfrm>
        <a:graphic>
          <a:graphicData uri="http://schemas.openxmlformats.org/presentationml/2006/ole">
            <mc:AlternateContent xmlns:mc="http://schemas.openxmlformats.org/markup-compatibility/2006">
              <mc:Choice xmlns:v="urn:schemas-microsoft-com:vml" Requires="v">
                <p:oleObj spid="_x0000_s20542" r:id="rId9" imgW="457200" imgH="215900" progId="Equation.KSEE3">
                  <p:embed/>
                </p:oleObj>
              </mc:Choice>
              <mc:Fallback>
                <p:oleObj r:id="rId9" imgW="457200" imgH="215900" progId="Equation.KSEE3">
                  <p:embed/>
                  <p:pic>
                    <p:nvPicPr>
                      <p:cNvPr id="0" name="图片 18432"/>
                      <p:cNvPicPr/>
                      <p:nvPr/>
                    </p:nvPicPr>
                    <p:blipFill>
                      <a:blip r:embed="rId8"/>
                      <a:stretch>
                        <a:fillRect/>
                      </a:stretch>
                    </p:blipFill>
                    <p:spPr>
                      <a:xfrm>
                        <a:off x="8268018" y="2031365"/>
                        <a:ext cx="887730" cy="41973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4468495" y="2526030"/>
          <a:ext cx="324485" cy="459105"/>
        </p:xfrm>
        <a:graphic>
          <a:graphicData uri="http://schemas.openxmlformats.org/presentationml/2006/ole">
            <mc:AlternateContent xmlns:mc="http://schemas.openxmlformats.org/markup-compatibility/2006">
              <mc:Choice xmlns:v="urn:schemas-microsoft-com:vml" Requires="v">
                <p:oleObj spid="_x0000_s20543" r:id="rId10" imgW="152400" imgH="215900" progId="Equation.KSEE3">
                  <p:embed/>
                </p:oleObj>
              </mc:Choice>
              <mc:Fallback>
                <p:oleObj r:id="rId10" imgW="152400" imgH="215900" progId="Equation.KSEE3">
                  <p:embed/>
                  <p:pic>
                    <p:nvPicPr>
                      <p:cNvPr id="0" name="图片 19456"/>
                      <p:cNvPicPr/>
                      <p:nvPr/>
                    </p:nvPicPr>
                    <p:blipFill>
                      <a:blip r:embed="rId11"/>
                      <a:stretch>
                        <a:fillRect/>
                      </a:stretch>
                    </p:blipFill>
                    <p:spPr>
                      <a:xfrm>
                        <a:off x="4468495" y="2526030"/>
                        <a:ext cx="324485" cy="4591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387725" y="4417695"/>
          <a:ext cx="372110" cy="516255"/>
        </p:xfrm>
        <a:graphic>
          <a:graphicData uri="http://schemas.openxmlformats.org/presentationml/2006/ole">
            <mc:AlternateContent xmlns:mc="http://schemas.openxmlformats.org/markup-compatibility/2006">
              <mc:Choice xmlns:v="urn:schemas-microsoft-com:vml" Requires="v">
                <p:oleObj spid="_x0000_s20544" r:id="rId12" imgW="165100" imgH="228600" progId="Equation.KSEE3">
                  <p:embed/>
                </p:oleObj>
              </mc:Choice>
              <mc:Fallback>
                <p:oleObj r:id="rId12" imgW="165100" imgH="228600" progId="Equation.KSEE3">
                  <p:embed/>
                  <p:pic>
                    <p:nvPicPr>
                      <p:cNvPr id="0" name="图片 19457"/>
                      <p:cNvPicPr/>
                      <p:nvPr/>
                    </p:nvPicPr>
                    <p:blipFill>
                      <a:blip r:embed="rId13"/>
                      <a:stretch>
                        <a:fillRect/>
                      </a:stretch>
                    </p:blipFill>
                    <p:spPr>
                      <a:xfrm>
                        <a:off x="3387725" y="4417695"/>
                        <a:ext cx="372110" cy="51625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322060" y="4375785"/>
          <a:ext cx="382270" cy="541020"/>
        </p:xfrm>
        <a:graphic>
          <a:graphicData uri="http://schemas.openxmlformats.org/presentationml/2006/ole">
            <mc:AlternateContent xmlns:mc="http://schemas.openxmlformats.org/markup-compatibility/2006">
              <mc:Choice xmlns:v="urn:schemas-microsoft-com:vml" Requires="v">
                <p:oleObj spid="_x0000_s20545" r:id="rId14" imgW="152400" imgH="215900" progId="Equation.KSEE3">
                  <p:embed/>
                </p:oleObj>
              </mc:Choice>
              <mc:Fallback>
                <p:oleObj r:id="rId14" imgW="152400" imgH="215900" progId="Equation.KSEE3">
                  <p:embed/>
                  <p:pic>
                    <p:nvPicPr>
                      <p:cNvPr id="0" name="图片 19456"/>
                      <p:cNvPicPr/>
                      <p:nvPr/>
                    </p:nvPicPr>
                    <p:blipFill>
                      <a:blip r:embed="rId11"/>
                      <a:stretch>
                        <a:fillRect/>
                      </a:stretch>
                    </p:blipFill>
                    <p:spPr>
                      <a:xfrm>
                        <a:off x="6322060" y="4375785"/>
                        <a:ext cx="382270" cy="54102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7940675" y="4417695"/>
          <a:ext cx="372110" cy="516255"/>
        </p:xfrm>
        <a:graphic>
          <a:graphicData uri="http://schemas.openxmlformats.org/presentationml/2006/ole">
            <mc:AlternateContent xmlns:mc="http://schemas.openxmlformats.org/markup-compatibility/2006">
              <mc:Choice xmlns:v="urn:schemas-microsoft-com:vml" Requires="v">
                <p:oleObj spid="_x0000_s20546" r:id="rId15" imgW="165100" imgH="228600" progId="Equation.KSEE3">
                  <p:embed/>
                </p:oleObj>
              </mc:Choice>
              <mc:Fallback>
                <p:oleObj r:id="rId15" imgW="165100" imgH="228600" progId="Equation.KSEE3">
                  <p:embed/>
                  <p:pic>
                    <p:nvPicPr>
                      <p:cNvPr id="0" name="图片 19457"/>
                      <p:cNvPicPr/>
                      <p:nvPr/>
                    </p:nvPicPr>
                    <p:blipFill>
                      <a:blip r:embed="rId13"/>
                      <a:stretch>
                        <a:fillRect/>
                      </a:stretch>
                    </p:blipFill>
                    <p:spPr>
                      <a:xfrm>
                        <a:off x="7940675" y="4417695"/>
                        <a:ext cx="372110" cy="51625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l" fontAlgn="auto">
              <a:lnSpc>
                <a:spcPct val="140000"/>
              </a:lnSpc>
            </a:pPr>
            <a:r>
              <a:rPr dirty="0">
                <a:latin typeface="微软雅黑" panose="020B0503020204020204" charset="-122"/>
                <a:ea typeface="微软雅黑" panose="020B0503020204020204" charset="-122"/>
                <a:cs typeface="微软雅黑" panose="020B0503020204020204" charset="-122"/>
              </a:rPr>
              <a:t>注意当     逐渐接近    ，从而使          沿 C 逐渐接近             时，L′ 便逐渐接近 L</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于是L′ 的斜率        也就接近 L 的斜率     ．所以为了求得     ．我们应考虑极限                ，即</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3" name="对象 12">
            <a:hlinkClick r:id="" action="ppaction://ole?verb=0"/>
          </p:cNvPr>
          <p:cNvGraphicFramePr>
            <a:graphicFrameLocks noChangeAspect="1"/>
          </p:cNvGraphicFramePr>
          <p:nvPr/>
        </p:nvGraphicFramePr>
        <p:xfrm>
          <a:off x="2769870" y="1970405"/>
          <a:ext cx="382270" cy="541020"/>
        </p:xfrm>
        <a:graphic>
          <a:graphicData uri="http://schemas.openxmlformats.org/presentationml/2006/ole">
            <mc:AlternateContent xmlns:mc="http://schemas.openxmlformats.org/markup-compatibility/2006">
              <mc:Choice xmlns:v="urn:schemas-microsoft-com:vml" Requires="v">
                <p:oleObj spid="_x0000_s21585" r:id="rId6" imgW="152400" imgH="215900" progId="Equation.KSEE3">
                  <p:embed/>
                </p:oleObj>
              </mc:Choice>
              <mc:Fallback>
                <p:oleObj r:id="rId6" imgW="152400" imgH="215900" progId="Equation.KSEE3">
                  <p:embed/>
                  <p:pic>
                    <p:nvPicPr>
                      <p:cNvPr id="0" name="图片 19456"/>
                      <p:cNvPicPr/>
                      <p:nvPr/>
                    </p:nvPicPr>
                    <p:blipFill>
                      <a:blip r:embed="rId7"/>
                      <a:stretch>
                        <a:fillRect/>
                      </a:stretch>
                    </p:blipFill>
                    <p:spPr>
                      <a:xfrm>
                        <a:off x="2769870" y="1970405"/>
                        <a:ext cx="382270" cy="54102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431665" y="2010410"/>
          <a:ext cx="372110" cy="516255"/>
        </p:xfrm>
        <a:graphic>
          <a:graphicData uri="http://schemas.openxmlformats.org/presentationml/2006/ole">
            <mc:AlternateContent xmlns:mc="http://schemas.openxmlformats.org/markup-compatibility/2006">
              <mc:Choice xmlns:v="urn:schemas-microsoft-com:vml" Requires="v">
                <p:oleObj spid="_x0000_s21586" r:id="rId8" imgW="165100" imgH="228600" progId="Equation.KSEE3">
                  <p:embed/>
                </p:oleObj>
              </mc:Choice>
              <mc:Fallback>
                <p:oleObj r:id="rId8" imgW="165100" imgH="228600" progId="Equation.KSEE3">
                  <p:embed/>
                  <p:pic>
                    <p:nvPicPr>
                      <p:cNvPr id="0" name="图片 19457"/>
                      <p:cNvPicPr/>
                      <p:nvPr/>
                    </p:nvPicPr>
                    <p:blipFill>
                      <a:blip r:embed="rId9"/>
                      <a:stretch>
                        <a:fillRect/>
                      </a:stretch>
                    </p:blipFill>
                    <p:spPr>
                      <a:xfrm>
                        <a:off x="4431665" y="2010410"/>
                        <a:ext cx="372110" cy="51625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014403" y="2044700"/>
          <a:ext cx="887730" cy="419735"/>
        </p:xfrm>
        <a:graphic>
          <a:graphicData uri="http://schemas.openxmlformats.org/presentationml/2006/ole">
            <mc:AlternateContent xmlns:mc="http://schemas.openxmlformats.org/markup-compatibility/2006">
              <mc:Choice xmlns:v="urn:schemas-microsoft-com:vml" Requires="v">
                <p:oleObj spid="_x0000_s21587" r:id="rId10" imgW="457200" imgH="215900" progId="Equation.KSEE3">
                  <p:embed/>
                </p:oleObj>
              </mc:Choice>
              <mc:Fallback>
                <p:oleObj r:id="rId10" imgW="457200" imgH="215900" progId="Equation.KSEE3">
                  <p:embed/>
                  <p:pic>
                    <p:nvPicPr>
                      <p:cNvPr id="0" name="图片 18432"/>
                      <p:cNvPicPr/>
                      <p:nvPr/>
                    </p:nvPicPr>
                    <p:blipFill>
                      <a:blip r:embed="rId11"/>
                      <a:stretch>
                        <a:fillRect/>
                      </a:stretch>
                    </p:blipFill>
                    <p:spPr>
                      <a:xfrm>
                        <a:off x="6014403" y="2044700"/>
                        <a:ext cx="887730" cy="41973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8855393" y="2060258"/>
          <a:ext cx="937260" cy="444500"/>
        </p:xfrm>
        <a:graphic>
          <a:graphicData uri="http://schemas.openxmlformats.org/presentationml/2006/ole">
            <mc:AlternateContent xmlns:mc="http://schemas.openxmlformats.org/markup-compatibility/2006">
              <mc:Choice xmlns:v="urn:schemas-microsoft-com:vml" Requires="v">
                <p:oleObj spid="_x0000_s21588" r:id="rId12" imgW="482600" imgH="228600" progId="Equation.KSEE3">
                  <p:embed/>
                </p:oleObj>
              </mc:Choice>
              <mc:Fallback>
                <p:oleObj r:id="rId12" imgW="482600" imgH="228600" progId="Equation.KSEE3">
                  <p:embed/>
                  <p:pic>
                    <p:nvPicPr>
                      <p:cNvPr id="0" name="图片 18432"/>
                      <p:cNvPicPr/>
                      <p:nvPr/>
                    </p:nvPicPr>
                    <p:blipFill>
                      <a:blip r:embed="rId13"/>
                      <a:stretch>
                        <a:fillRect/>
                      </a:stretch>
                    </p:blipFill>
                    <p:spPr>
                      <a:xfrm>
                        <a:off x="8855393" y="2060258"/>
                        <a:ext cx="937260" cy="4445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2347700579"/>
              </p:ext>
            </p:extLst>
          </p:nvPr>
        </p:nvGraphicFramePr>
        <p:xfrm>
          <a:off x="6384406" y="2513041"/>
          <a:ext cx="758825" cy="430530"/>
        </p:xfrm>
        <a:graphic>
          <a:graphicData uri="http://schemas.openxmlformats.org/presentationml/2006/ole">
            <mc:AlternateContent xmlns:mc="http://schemas.openxmlformats.org/markup-compatibility/2006">
              <mc:Choice xmlns:v="urn:schemas-microsoft-com:vml" Requires="v">
                <p:oleObj spid="_x0000_s21589" r:id="rId14" imgW="381000" imgH="215900" progId="Equation.KSEE3">
                  <p:embed/>
                </p:oleObj>
              </mc:Choice>
              <mc:Fallback>
                <p:oleObj r:id="rId14" imgW="381000" imgH="215900" progId="Equation.KSEE3">
                  <p:embed/>
                  <p:pic>
                    <p:nvPicPr>
                      <p:cNvPr id="0" name="图片 20480"/>
                      <p:cNvPicPr/>
                      <p:nvPr/>
                    </p:nvPicPr>
                    <p:blipFill>
                      <a:blip r:embed="rId15"/>
                      <a:stretch>
                        <a:fillRect/>
                      </a:stretch>
                    </p:blipFill>
                    <p:spPr>
                      <a:xfrm>
                        <a:off x="6384406" y="2513041"/>
                        <a:ext cx="758825" cy="43053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131736106"/>
              </p:ext>
            </p:extLst>
          </p:nvPr>
        </p:nvGraphicFramePr>
        <p:xfrm>
          <a:off x="9534256" y="2471131"/>
          <a:ext cx="467995" cy="526415"/>
        </p:xfrm>
        <a:graphic>
          <a:graphicData uri="http://schemas.openxmlformats.org/presentationml/2006/ole">
            <mc:AlternateContent xmlns:mc="http://schemas.openxmlformats.org/markup-compatibility/2006">
              <mc:Choice xmlns:v="urn:schemas-microsoft-com:vml" Requires="v">
                <p:oleObj spid="_x0000_s21590" r:id="rId16" imgW="203200" imgH="228600" progId="Equation.KSEE3">
                  <p:embed/>
                </p:oleObj>
              </mc:Choice>
              <mc:Fallback>
                <p:oleObj r:id="rId16" imgW="203200" imgH="228600" progId="Equation.KSEE3">
                  <p:embed/>
                  <p:pic>
                    <p:nvPicPr>
                      <p:cNvPr id="0" name="图片 20481"/>
                      <p:cNvPicPr/>
                      <p:nvPr/>
                    </p:nvPicPr>
                    <p:blipFill>
                      <a:blip r:embed="rId17"/>
                      <a:stretch>
                        <a:fillRect/>
                      </a:stretch>
                    </p:blipFill>
                    <p:spPr>
                      <a:xfrm>
                        <a:off x="9534256" y="2471131"/>
                        <a:ext cx="467995" cy="52641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3123534428"/>
              </p:ext>
            </p:extLst>
          </p:nvPr>
        </p:nvGraphicFramePr>
        <p:xfrm>
          <a:off x="3664816" y="2958927"/>
          <a:ext cx="467995" cy="526415"/>
        </p:xfrm>
        <a:graphic>
          <a:graphicData uri="http://schemas.openxmlformats.org/presentationml/2006/ole">
            <mc:AlternateContent xmlns:mc="http://schemas.openxmlformats.org/markup-compatibility/2006">
              <mc:Choice xmlns:v="urn:schemas-microsoft-com:vml" Requires="v">
                <p:oleObj spid="_x0000_s21591" r:id="rId18" imgW="203200" imgH="228600" progId="Equation.KSEE3">
                  <p:embed/>
                </p:oleObj>
              </mc:Choice>
              <mc:Fallback>
                <p:oleObj r:id="rId18" imgW="203200" imgH="228600" progId="Equation.KSEE3">
                  <p:embed/>
                  <p:pic>
                    <p:nvPicPr>
                      <p:cNvPr id="0" name="图片 20481"/>
                      <p:cNvPicPr/>
                      <p:nvPr/>
                    </p:nvPicPr>
                    <p:blipFill>
                      <a:blip r:embed="rId17"/>
                      <a:stretch>
                        <a:fillRect/>
                      </a:stretch>
                    </p:blipFill>
                    <p:spPr>
                      <a:xfrm>
                        <a:off x="3664816" y="2958927"/>
                        <a:ext cx="467995" cy="52641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657347109"/>
              </p:ext>
            </p:extLst>
          </p:nvPr>
        </p:nvGraphicFramePr>
        <p:xfrm>
          <a:off x="6524798" y="3011517"/>
          <a:ext cx="1348105" cy="596265"/>
        </p:xfrm>
        <a:graphic>
          <a:graphicData uri="http://schemas.openxmlformats.org/presentationml/2006/ole">
            <mc:AlternateContent xmlns:mc="http://schemas.openxmlformats.org/markup-compatibility/2006">
              <mc:Choice xmlns:v="urn:schemas-microsoft-com:vml" Requires="v">
                <p:oleObj spid="_x0000_s21592" r:id="rId19" imgW="660400" imgH="292100" progId="Equation.KSEE3">
                  <p:embed/>
                </p:oleObj>
              </mc:Choice>
              <mc:Fallback>
                <p:oleObj r:id="rId19" imgW="660400" imgH="292100" progId="Equation.KSEE3">
                  <p:embed/>
                  <p:pic>
                    <p:nvPicPr>
                      <p:cNvPr id="0" name="图片 20482"/>
                      <p:cNvPicPr/>
                      <p:nvPr/>
                    </p:nvPicPr>
                    <p:blipFill>
                      <a:blip r:embed="rId20"/>
                      <a:stretch>
                        <a:fillRect/>
                      </a:stretch>
                    </p:blipFill>
                    <p:spPr>
                      <a:xfrm>
                        <a:off x="6524798" y="3011517"/>
                        <a:ext cx="1348105" cy="596265"/>
                      </a:xfrm>
                      <a:prstGeom prst="rect">
                        <a:avLst/>
                      </a:prstGeom>
                    </p:spPr>
                  </p:pic>
                </p:oleObj>
              </mc:Fallback>
            </mc:AlternateContent>
          </a:graphicData>
        </a:graphic>
      </p:graphicFrame>
      <p:pic>
        <p:nvPicPr>
          <p:cNvPr id="16" name="图片 15" descr="26"/>
          <p:cNvPicPr>
            <a:picLocks noChangeAspect="1"/>
          </p:cNvPicPr>
          <p:nvPr/>
        </p:nvPicPr>
        <p:blipFill>
          <a:blip r:embed="rId21"/>
          <a:stretch>
            <a:fillRect/>
          </a:stretch>
        </p:blipFill>
        <p:spPr>
          <a:xfrm>
            <a:off x="4643755" y="3913505"/>
            <a:ext cx="2905125" cy="828675"/>
          </a:xfrm>
          <a:prstGeom prst="rect">
            <a:avLst/>
          </a:prstGeom>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054860"/>
            <a:ext cx="8716010" cy="345694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案例一：非恒稳电流的电流强度</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问题背景：</a:t>
            </a:r>
            <a:r>
              <a:rPr dirty="0">
                <a:latin typeface="微软雅黑" panose="020B0503020204020204" charset="-122"/>
                <a:ea typeface="微软雅黑" panose="020B0503020204020204" charset="-122"/>
                <a:cs typeface="微软雅黑" panose="020B0503020204020204" charset="-122"/>
              </a:rPr>
              <a:t>电流强度是表示电流强弱的一个物理量．对于恒稳电流来说，电流强度就是单位时间内通过导体的某一固定横截面的电量．因而求电流强度很简单，只需计算任意一段时间内通过导体这一横截面的电量与这段时间长度的比值．</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130810" y="1348740"/>
            <a:ext cx="3636010" cy="706120"/>
          </a:xfrm>
        </p:spPr>
        <p:txBody>
          <a:bodyPr>
            <a:normAutofit/>
          </a:bodyPr>
          <a:lstStyle/>
          <a:p>
            <a:r>
              <a:rPr lang="en-US" altLang="zh-CN" sz="3200" dirty="0">
                <a:latin typeface="微软雅黑" panose="020B0503020204020204" charset="-122"/>
                <a:ea typeface="微软雅黑" panose="020B0503020204020204" charset="-122"/>
              </a:rPr>
              <a:t>3.2.3 </a:t>
            </a:r>
            <a:r>
              <a:rPr lang="zh-CN" altLang="en-US" sz="3200" dirty="0">
                <a:latin typeface="微软雅黑" panose="020B0503020204020204" charset="-122"/>
                <a:ea typeface="微软雅黑" panose="020B0503020204020204" charset="-122"/>
              </a:rPr>
              <a:t>案例分析</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31925"/>
            <a:ext cx="8716010" cy="447294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但对于非恒稳电流，情况就不同了．为了刻画各个时刻电流的强弱，需要引入瞬时电流强度的概念．</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【问题分析】</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假设到某一时刻 t 为止，从导体的指定横截面流过的电量为 Q，则 Q 是 t 的函数，可记为</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27"/>
          <p:cNvPicPr>
            <a:picLocks noChangeAspect="1"/>
          </p:cNvPicPr>
          <p:nvPr/>
        </p:nvPicPr>
        <p:blipFill>
          <a:blip r:embed="rId5"/>
          <a:stretch>
            <a:fillRect/>
          </a:stretch>
        </p:blipFill>
        <p:spPr>
          <a:xfrm>
            <a:off x="5029200" y="4497070"/>
            <a:ext cx="2133600" cy="647700"/>
          </a:xfrm>
          <a:prstGeom prst="rect">
            <a:avLst/>
          </a:prstGeom>
        </p:spPr>
      </p:pic>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88745"/>
            <a:ext cx="8716010" cy="480187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于是从时刻     到            通过导体该横截面的电量是</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而这段时间内的</a:t>
            </a:r>
            <a:r>
              <a:rPr b="1" dirty="0">
                <a:latin typeface="微软雅黑" panose="020B0503020204020204" charset="-122"/>
                <a:ea typeface="微软雅黑" panose="020B0503020204020204" charset="-122"/>
                <a:cs typeface="微软雅黑" panose="020B0503020204020204" charset="-122"/>
              </a:rPr>
              <a:t>平均电流强度</a:t>
            </a:r>
            <a:r>
              <a:rPr dirty="0">
                <a:latin typeface="微软雅黑" panose="020B0503020204020204" charset="-122"/>
                <a:ea typeface="微软雅黑" panose="020B0503020204020204" charset="-122"/>
                <a:cs typeface="微软雅黑" panose="020B0503020204020204" charset="-122"/>
              </a:rPr>
              <a:t>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这是一个在    附近 (不包含    这点)有定义的     的函数．</a:t>
            </a: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7" name="对象 6">
            <a:hlinkClick r:id="" action="ppaction://ole?verb=0"/>
          </p:cNvPr>
          <p:cNvGraphicFramePr>
            <a:graphicFrameLocks noChangeAspect="1"/>
          </p:cNvGraphicFramePr>
          <p:nvPr/>
        </p:nvGraphicFramePr>
        <p:xfrm>
          <a:off x="3429318" y="1489710"/>
          <a:ext cx="297815" cy="486410"/>
        </p:xfrm>
        <a:graphic>
          <a:graphicData uri="http://schemas.openxmlformats.org/presentationml/2006/ole">
            <mc:AlternateContent xmlns:mc="http://schemas.openxmlformats.org/markup-compatibility/2006">
              <mc:Choice xmlns:v="urn:schemas-microsoft-com:vml" Requires="v">
                <p:oleObj spid="_x0000_s22579" r:id="rId6" imgW="139700" imgH="228600" progId="Equation.KSEE3">
                  <p:embed/>
                </p:oleObj>
              </mc:Choice>
              <mc:Fallback>
                <p:oleObj r:id="rId6" imgW="139700" imgH="228600" progId="Equation.KSEE3">
                  <p:embed/>
                  <p:pic>
                    <p:nvPicPr>
                      <p:cNvPr id="0" name="图片 12288"/>
                      <p:cNvPicPr/>
                      <p:nvPr/>
                    </p:nvPicPr>
                    <p:blipFill>
                      <a:blip r:embed="rId7"/>
                      <a:stretch>
                        <a:fillRect/>
                      </a:stretch>
                    </p:blipFill>
                    <p:spPr>
                      <a:xfrm>
                        <a:off x="3429318" y="1489710"/>
                        <a:ext cx="297815" cy="486410"/>
                      </a:xfrm>
                      <a:prstGeom prst="rect">
                        <a:avLst/>
                      </a:prstGeom>
                    </p:spPr>
                  </p:pic>
                </p:oleObj>
              </mc:Fallback>
            </mc:AlternateContent>
          </a:graphicData>
        </a:graphic>
      </p:graphicFrame>
      <p:pic>
        <p:nvPicPr>
          <p:cNvPr id="2" name="图片 1" descr="28"/>
          <p:cNvPicPr>
            <a:picLocks noChangeAspect="1"/>
          </p:cNvPicPr>
          <p:nvPr/>
        </p:nvPicPr>
        <p:blipFill>
          <a:blip r:embed="rId8"/>
          <a:stretch>
            <a:fillRect/>
          </a:stretch>
        </p:blipFill>
        <p:spPr>
          <a:xfrm>
            <a:off x="3314700" y="2087880"/>
            <a:ext cx="5562600" cy="600075"/>
          </a:xfrm>
          <a:prstGeom prst="rect">
            <a:avLst/>
          </a:prstGeom>
        </p:spPr>
      </p:pic>
      <p:pic>
        <p:nvPicPr>
          <p:cNvPr id="4" name="图片 3" descr="29"/>
          <p:cNvPicPr>
            <a:picLocks noChangeAspect="1"/>
          </p:cNvPicPr>
          <p:nvPr/>
        </p:nvPicPr>
        <p:blipFill>
          <a:blip r:embed="rId9"/>
          <a:stretch>
            <a:fillRect/>
          </a:stretch>
        </p:blipFill>
        <p:spPr>
          <a:xfrm>
            <a:off x="3790950" y="3478530"/>
            <a:ext cx="4610100" cy="1543050"/>
          </a:xfrm>
          <a:prstGeom prst="rect">
            <a:avLst/>
          </a:prstGeom>
        </p:spPr>
      </p:pic>
      <p:graphicFrame>
        <p:nvGraphicFramePr>
          <p:cNvPr id="6" name="对象 5">
            <a:hlinkClick r:id="" action="ppaction://ole?verb=0"/>
          </p:cNvPr>
          <p:cNvGraphicFramePr>
            <a:graphicFrameLocks noChangeAspect="1"/>
          </p:cNvGraphicFramePr>
          <p:nvPr/>
        </p:nvGraphicFramePr>
        <p:xfrm>
          <a:off x="4201796" y="1489710"/>
          <a:ext cx="920750" cy="486410"/>
        </p:xfrm>
        <a:graphic>
          <a:graphicData uri="http://schemas.openxmlformats.org/presentationml/2006/ole">
            <mc:AlternateContent xmlns:mc="http://schemas.openxmlformats.org/markup-compatibility/2006">
              <mc:Choice xmlns:v="urn:schemas-microsoft-com:vml" Requires="v">
                <p:oleObj spid="_x0000_s22580" r:id="rId10" imgW="431800" imgH="228600" progId="Equation.KSEE3">
                  <p:embed/>
                </p:oleObj>
              </mc:Choice>
              <mc:Fallback>
                <p:oleObj r:id="rId10" imgW="431800" imgH="228600" progId="Equation.KSEE3">
                  <p:embed/>
                  <p:pic>
                    <p:nvPicPr>
                      <p:cNvPr id="0" name="图片 12288"/>
                      <p:cNvPicPr/>
                      <p:nvPr/>
                    </p:nvPicPr>
                    <p:blipFill>
                      <a:blip r:embed="rId11"/>
                      <a:stretch>
                        <a:fillRect/>
                      </a:stretch>
                    </p:blipFill>
                    <p:spPr>
                      <a:xfrm>
                        <a:off x="4201796" y="1489710"/>
                        <a:ext cx="920750" cy="48641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7697470" y="5370195"/>
          <a:ext cx="429260" cy="400050"/>
        </p:xfrm>
        <a:graphic>
          <a:graphicData uri="http://schemas.openxmlformats.org/presentationml/2006/ole">
            <mc:AlternateContent xmlns:mc="http://schemas.openxmlformats.org/markup-compatibility/2006">
              <mc:Choice xmlns:v="urn:schemas-microsoft-com:vml" Requires="v">
                <p:oleObj spid="_x0000_s22581" r:id="rId12" imgW="190500" imgH="177165" progId="Equation.KSEE3">
                  <p:embed/>
                </p:oleObj>
              </mc:Choice>
              <mc:Fallback>
                <p:oleObj r:id="rId12" imgW="190500" imgH="177165" progId="Equation.KSEE3">
                  <p:embed/>
                  <p:pic>
                    <p:nvPicPr>
                      <p:cNvPr id="0" name="图片 21504"/>
                      <p:cNvPicPr/>
                      <p:nvPr/>
                    </p:nvPicPr>
                    <p:blipFill>
                      <a:blip r:embed="rId13"/>
                      <a:stretch>
                        <a:fillRect/>
                      </a:stretch>
                    </p:blipFill>
                    <p:spPr>
                      <a:xfrm>
                        <a:off x="7697470" y="5370195"/>
                        <a:ext cx="429260" cy="40005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387408" y="5340985"/>
          <a:ext cx="297815" cy="486410"/>
        </p:xfrm>
        <a:graphic>
          <a:graphicData uri="http://schemas.openxmlformats.org/presentationml/2006/ole">
            <mc:AlternateContent xmlns:mc="http://schemas.openxmlformats.org/markup-compatibility/2006">
              <mc:Choice xmlns:v="urn:schemas-microsoft-com:vml" Requires="v">
                <p:oleObj spid="_x0000_s22582" r:id="rId14" imgW="139700" imgH="228600" progId="Equation.KSEE3">
                  <p:embed/>
                </p:oleObj>
              </mc:Choice>
              <mc:Fallback>
                <p:oleObj r:id="rId14" imgW="139700" imgH="228600" progId="Equation.KSEE3">
                  <p:embed/>
                  <p:pic>
                    <p:nvPicPr>
                      <p:cNvPr id="0" name="图片 12288"/>
                      <p:cNvPicPr/>
                      <p:nvPr/>
                    </p:nvPicPr>
                    <p:blipFill>
                      <a:blip r:embed="rId7"/>
                      <a:stretch>
                        <a:fillRect/>
                      </a:stretch>
                    </p:blipFill>
                    <p:spPr>
                      <a:xfrm>
                        <a:off x="3387408" y="5340985"/>
                        <a:ext cx="297815" cy="48641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468303" y="5327650"/>
          <a:ext cx="297815" cy="486410"/>
        </p:xfrm>
        <a:graphic>
          <a:graphicData uri="http://schemas.openxmlformats.org/presentationml/2006/ole">
            <mc:AlternateContent xmlns:mc="http://schemas.openxmlformats.org/markup-compatibility/2006">
              <mc:Choice xmlns:v="urn:schemas-microsoft-com:vml" Requires="v">
                <p:oleObj spid="_x0000_s22583" r:id="rId15" imgW="139700" imgH="228600" progId="Equation.KSEE3">
                  <p:embed/>
                </p:oleObj>
              </mc:Choice>
              <mc:Fallback>
                <p:oleObj r:id="rId15" imgW="139700" imgH="228600" progId="Equation.KSEE3">
                  <p:embed/>
                  <p:pic>
                    <p:nvPicPr>
                      <p:cNvPr id="0" name="图片 12288"/>
                      <p:cNvPicPr/>
                      <p:nvPr/>
                    </p:nvPicPr>
                    <p:blipFill>
                      <a:blip r:embed="rId7"/>
                      <a:stretch>
                        <a:fillRect/>
                      </a:stretch>
                    </p:blipFill>
                    <p:spPr>
                      <a:xfrm>
                        <a:off x="5468303" y="5327650"/>
                        <a:ext cx="297815" cy="4864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36345"/>
            <a:ext cx="8716010" cy="438594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【模型构建】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令           ，考虑        的极限               或与之等效地考虑的函数                              的极限</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便得到所谓    时刻的</a:t>
            </a:r>
            <a:r>
              <a:rPr b="1" dirty="0">
                <a:latin typeface="微软雅黑" panose="020B0503020204020204" charset="-122"/>
                <a:ea typeface="微软雅黑" panose="020B0503020204020204" charset="-122"/>
                <a:cs typeface="微软雅黑" panose="020B0503020204020204" charset="-122"/>
              </a:rPr>
              <a:t>瞬时电流强度</a:t>
            </a:r>
            <a:r>
              <a:rPr dirty="0">
                <a:latin typeface="微软雅黑" panose="020B0503020204020204" charset="-122"/>
                <a:ea typeface="微软雅黑" panose="020B0503020204020204" charset="-122"/>
                <a:cs typeface="微软雅黑" panose="020B0503020204020204" charset="-122"/>
              </a:rPr>
              <a:t>，可以记之为       ．</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0"/>
          <p:cNvPicPr>
            <a:picLocks noChangeAspect="1"/>
          </p:cNvPicPr>
          <p:nvPr/>
        </p:nvPicPr>
        <p:blipFill>
          <a:blip r:embed="rId6"/>
          <a:stretch>
            <a:fillRect/>
          </a:stretch>
        </p:blipFill>
        <p:spPr>
          <a:xfrm>
            <a:off x="2143125" y="2421255"/>
            <a:ext cx="2662555" cy="644525"/>
          </a:xfrm>
          <a:prstGeom prst="rect">
            <a:avLst/>
          </a:prstGeom>
        </p:spPr>
      </p:pic>
      <p:pic>
        <p:nvPicPr>
          <p:cNvPr id="4" name="图片 3" descr="31"/>
          <p:cNvPicPr>
            <a:picLocks noChangeAspect="1"/>
          </p:cNvPicPr>
          <p:nvPr/>
        </p:nvPicPr>
        <p:blipFill>
          <a:blip r:embed="rId7"/>
          <a:stretch>
            <a:fillRect/>
          </a:stretch>
        </p:blipFill>
        <p:spPr>
          <a:xfrm>
            <a:off x="3484245" y="3209290"/>
            <a:ext cx="4933950" cy="819150"/>
          </a:xfrm>
          <a:prstGeom prst="rect">
            <a:avLst/>
          </a:prstGeom>
        </p:spPr>
      </p:pic>
      <p:graphicFrame>
        <p:nvGraphicFramePr>
          <p:cNvPr id="6" name="对象 5">
            <a:hlinkClick r:id="" action="ppaction://ole?verb=0"/>
          </p:cNvPr>
          <p:cNvGraphicFramePr>
            <a:graphicFrameLocks noChangeAspect="1"/>
          </p:cNvGraphicFramePr>
          <p:nvPr/>
        </p:nvGraphicFramePr>
        <p:xfrm>
          <a:off x="2143125" y="2024380"/>
          <a:ext cx="1081405" cy="396875"/>
        </p:xfrm>
        <a:graphic>
          <a:graphicData uri="http://schemas.openxmlformats.org/presentationml/2006/ole">
            <mc:AlternateContent xmlns:mc="http://schemas.openxmlformats.org/markup-compatibility/2006">
              <mc:Choice xmlns:v="urn:schemas-microsoft-com:vml" Requires="v">
                <p:oleObj spid="_x0000_s23603" r:id="rId8" imgW="482600" imgH="177165" progId="Equation.KSEE3">
                  <p:embed/>
                </p:oleObj>
              </mc:Choice>
              <mc:Fallback>
                <p:oleObj r:id="rId8" imgW="482600" imgH="177165" progId="Equation.KSEE3">
                  <p:embed/>
                  <p:pic>
                    <p:nvPicPr>
                      <p:cNvPr id="0" name="图片 22528"/>
                      <p:cNvPicPr/>
                      <p:nvPr/>
                    </p:nvPicPr>
                    <p:blipFill>
                      <a:blip r:embed="rId9"/>
                      <a:stretch>
                        <a:fillRect/>
                      </a:stretch>
                    </p:blipFill>
                    <p:spPr>
                      <a:xfrm>
                        <a:off x="2143125" y="2024380"/>
                        <a:ext cx="1081405" cy="39687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107815" y="2058035"/>
          <a:ext cx="753110" cy="377190"/>
        </p:xfrm>
        <a:graphic>
          <a:graphicData uri="http://schemas.openxmlformats.org/presentationml/2006/ole">
            <mc:AlternateContent xmlns:mc="http://schemas.openxmlformats.org/markup-compatibility/2006">
              <mc:Choice xmlns:v="urn:schemas-microsoft-com:vml" Requires="v">
                <p:oleObj spid="_x0000_s23604" r:id="rId10" imgW="405765" imgH="203200" progId="Equation.KSEE3">
                  <p:embed/>
                </p:oleObj>
              </mc:Choice>
              <mc:Fallback>
                <p:oleObj r:id="rId10" imgW="405765" imgH="203200" progId="Equation.KSEE3">
                  <p:embed/>
                  <p:pic>
                    <p:nvPicPr>
                      <p:cNvPr id="0" name="图片 22529"/>
                      <p:cNvPicPr/>
                      <p:nvPr/>
                    </p:nvPicPr>
                    <p:blipFill>
                      <a:blip r:embed="rId11"/>
                      <a:stretch>
                        <a:fillRect/>
                      </a:stretch>
                    </p:blipFill>
                    <p:spPr>
                      <a:xfrm>
                        <a:off x="4107815" y="2058035"/>
                        <a:ext cx="753110" cy="37719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843270" y="1982470"/>
          <a:ext cx="1318260" cy="568960"/>
        </p:xfrm>
        <a:graphic>
          <a:graphicData uri="http://schemas.openxmlformats.org/presentationml/2006/ole">
            <mc:AlternateContent xmlns:mc="http://schemas.openxmlformats.org/markup-compatibility/2006">
              <mc:Choice xmlns:v="urn:schemas-microsoft-com:vml" Requires="v">
                <p:oleObj spid="_x0000_s23605" r:id="rId12" imgW="647700" imgH="279400" progId="Equation.KSEE3">
                  <p:embed/>
                </p:oleObj>
              </mc:Choice>
              <mc:Fallback>
                <p:oleObj r:id="rId12" imgW="647700" imgH="279400" progId="Equation.KSEE3">
                  <p:embed/>
                  <p:pic>
                    <p:nvPicPr>
                      <p:cNvPr id="0" name="图片 22530"/>
                      <p:cNvPicPr/>
                      <p:nvPr/>
                    </p:nvPicPr>
                    <p:blipFill>
                      <a:blip r:embed="rId13"/>
                      <a:stretch>
                        <a:fillRect/>
                      </a:stretch>
                    </p:blipFill>
                    <p:spPr>
                      <a:xfrm>
                        <a:off x="5843270" y="1982470"/>
                        <a:ext cx="1318260" cy="56896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3401695" y="4448810"/>
          <a:ext cx="258445" cy="423545"/>
        </p:xfrm>
        <a:graphic>
          <a:graphicData uri="http://schemas.openxmlformats.org/presentationml/2006/ole">
            <mc:AlternateContent xmlns:mc="http://schemas.openxmlformats.org/markup-compatibility/2006">
              <mc:Choice xmlns:v="urn:schemas-microsoft-com:vml" Requires="v">
                <p:oleObj spid="_x0000_s23606" r:id="rId14" imgW="139700" imgH="228600" progId="Equation.KSEE3">
                  <p:embed/>
                </p:oleObj>
              </mc:Choice>
              <mc:Fallback>
                <p:oleObj r:id="rId14" imgW="139700" imgH="228600" progId="Equation.KSEE3">
                  <p:embed/>
                  <p:pic>
                    <p:nvPicPr>
                      <p:cNvPr id="0" name="图片 22531"/>
                      <p:cNvPicPr/>
                      <p:nvPr/>
                    </p:nvPicPr>
                    <p:blipFill>
                      <a:blip r:embed="rId15"/>
                      <a:stretch>
                        <a:fillRect/>
                      </a:stretch>
                    </p:blipFill>
                    <p:spPr>
                      <a:xfrm>
                        <a:off x="3401695" y="4448810"/>
                        <a:ext cx="258445" cy="42354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8351520" y="4462780"/>
          <a:ext cx="642620" cy="445135"/>
        </p:xfrm>
        <a:graphic>
          <a:graphicData uri="http://schemas.openxmlformats.org/presentationml/2006/ole">
            <mc:AlternateContent xmlns:mc="http://schemas.openxmlformats.org/markup-compatibility/2006">
              <mc:Choice xmlns:v="urn:schemas-microsoft-com:vml" Requires="v">
                <p:oleObj spid="_x0000_s23607" r:id="rId16" imgW="330200" imgH="228600" progId="Equation.KSEE3">
                  <p:embed/>
                </p:oleObj>
              </mc:Choice>
              <mc:Fallback>
                <p:oleObj r:id="rId16" imgW="330200" imgH="228600" progId="Equation.KSEE3">
                  <p:embed/>
                  <p:pic>
                    <p:nvPicPr>
                      <p:cNvPr id="0" name="图片 22532"/>
                      <p:cNvPicPr/>
                      <p:nvPr/>
                    </p:nvPicPr>
                    <p:blipFill>
                      <a:blip r:embed="rId17"/>
                      <a:stretch>
                        <a:fillRect/>
                      </a:stretch>
                    </p:blipFill>
                    <p:spPr>
                      <a:xfrm>
                        <a:off x="8351520" y="4462780"/>
                        <a:ext cx="642620" cy="44513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案例二：人口学中的人口增长速率</a:t>
            </a:r>
          </a:p>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问题背景：</a:t>
            </a:r>
            <a:r>
              <a:rPr sz="2600" dirty="0">
                <a:latin typeface="微软雅黑" panose="020B0503020204020204" charset="-122"/>
                <a:ea typeface="微软雅黑" panose="020B0503020204020204" charset="-122"/>
                <a:cs typeface="微软雅黑" panose="020B0503020204020204" charset="-122"/>
              </a:rPr>
              <a:t>设函数           表示某个地区在 t 时刻的人口数目，那么在         时刻的人口数目就是              了．求</a:t>
            </a:r>
            <a:r>
              <a:rPr sz="2600" b="1" dirty="0">
                <a:latin typeface="微软雅黑" panose="020B0503020204020204" charset="-122"/>
                <a:ea typeface="微软雅黑" panose="020B0503020204020204" charset="-122"/>
                <a:cs typeface="微软雅黑" panose="020B0503020204020204" charset="-122"/>
              </a:rPr>
              <a:t>人口的增长速率</a:t>
            </a:r>
            <a:r>
              <a:rPr sz="2600" dirty="0">
                <a:latin typeface="微软雅黑" panose="020B0503020204020204" charset="-122"/>
                <a:ea typeface="微软雅黑" panose="020B0503020204020204" charset="-122"/>
                <a:cs typeface="微软雅黑" panose="020B0503020204020204" charset="-122"/>
              </a:rPr>
              <a:t>，即：单位时间内的人口增长数．</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4543425" y="2675890"/>
          <a:ext cx="1049020" cy="381635"/>
        </p:xfrm>
        <a:graphic>
          <a:graphicData uri="http://schemas.openxmlformats.org/presentationml/2006/ole">
            <mc:AlternateContent xmlns:mc="http://schemas.openxmlformats.org/markup-compatibility/2006">
              <mc:Choice xmlns:v="urn:schemas-microsoft-com:vml" Requires="v">
                <p:oleObj spid="_x0000_s24607" r:id="rId6" imgW="558800" imgH="203200" progId="Equation.KSEE3">
                  <p:embed/>
                </p:oleObj>
              </mc:Choice>
              <mc:Fallback>
                <p:oleObj r:id="rId6" imgW="558800" imgH="203200" progId="Equation.KSEE3">
                  <p:embed/>
                  <p:pic>
                    <p:nvPicPr>
                      <p:cNvPr id="0" name="图片 23552"/>
                      <p:cNvPicPr/>
                      <p:nvPr/>
                    </p:nvPicPr>
                    <p:blipFill>
                      <a:blip r:embed="rId7"/>
                      <a:stretch>
                        <a:fillRect/>
                      </a:stretch>
                    </p:blipFill>
                    <p:spPr>
                      <a:xfrm>
                        <a:off x="4543425" y="2675890"/>
                        <a:ext cx="1049020" cy="38163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512820" y="3172460"/>
          <a:ext cx="902335" cy="419735"/>
        </p:xfrm>
        <a:graphic>
          <a:graphicData uri="http://schemas.openxmlformats.org/presentationml/2006/ole">
            <mc:AlternateContent xmlns:mc="http://schemas.openxmlformats.org/markup-compatibility/2006">
              <mc:Choice xmlns:v="urn:schemas-microsoft-com:vml" Requires="v">
                <p:oleObj spid="_x0000_s24608" r:id="rId8" imgW="381000" imgH="177165" progId="Equation.KSEE3">
                  <p:embed/>
                </p:oleObj>
              </mc:Choice>
              <mc:Fallback>
                <p:oleObj r:id="rId8" imgW="381000" imgH="177165" progId="Equation.KSEE3">
                  <p:embed/>
                  <p:pic>
                    <p:nvPicPr>
                      <p:cNvPr id="0" name="图片 23553"/>
                      <p:cNvPicPr/>
                      <p:nvPr/>
                    </p:nvPicPr>
                    <p:blipFill>
                      <a:blip r:embed="rId9"/>
                      <a:stretch>
                        <a:fillRect/>
                      </a:stretch>
                    </p:blipFill>
                    <p:spPr>
                      <a:xfrm>
                        <a:off x="3512820" y="3172460"/>
                        <a:ext cx="902335" cy="4197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1779393263"/>
              </p:ext>
            </p:extLst>
          </p:nvPr>
        </p:nvGraphicFramePr>
        <p:xfrm>
          <a:off x="7583227" y="3196994"/>
          <a:ext cx="1383665" cy="436880"/>
        </p:xfrm>
        <a:graphic>
          <a:graphicData uri="http://schemas.openxmlformats.org/presentationml/2006/ole">
            <mc:AlternateContent xmlns:mc="http://schemas.openxmlformats.org/markup-compatibility/2006">
              <mc:Choice xmlns:v="urn:schemas-microsoft-com:vml" Requires="v">
                <p:oleObj spid="_x0000_s24609" r:id="rId10" imgW="584200" imgH="203200" progId="Equation.KSEE3">
                  <p:embed/>
                </p:oleObj>
              </mc:Choice>
              <mc:Fallback>
                <p:oleObj r:id="rId10" imgW="584200" imgH="203200" progId="Equation.KSEE3">
                  <p:embed/>
                  <p:pic>
                    <p:nvPicPr>
                      <p:cNvPr id="0" name="图片 23553"/>
                      <p:cNvPicPr/>
                      <p:nvPr/>
                    </p:nvPicPr>
                    <p:blipFill>
                      <a:blip r:embed="rId11"/>
                      <a:stretch>
                        <a:fillRect/>
                      </a:stretch>
                    </p:blipFill>
                    <p:spPr>
                      <a:xfrm>
                        <a:off x="7583227" y="3196994"/>
                        <a:ext cx="1383665" cy="43688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17320"/>
            <a:ext cx="8716010" cy="432752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【问题分析】</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这个地区在从    到           的时段中，增加的人口数应为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于是在                时段中该地区的</a:t>
            </a:r>
            <a:r>
              <a:rPr b="1" dirty="0">
                <a:latin typeface="微软雅黑" panose="020B0503020204020204" charset="-122"/>
                <a:ea typeface="微软雅黑" panose="020B0503020204020204" charset="-122"/>
                <a:cs typeface="微软雅黑" panose="020B0503020204020204" charset="-122"/>
              </a:rPr>
              <a:t>人口平均增长速率</a:t>
            </a:r>
            <a:r>
              <a:rPr dirty="0">
                <a:latin typeface="微软雅黑" panose="020B0503020204020204" charset="-122"/>
                <a:ea typeface="微软雅黑" panose="020B0503020204020204" charset="-122"/>
                <a:cs typeface="微软雅黑" panose="020B0503020204020204" charset="-122"/>
              </a:rPr>
              <a:t>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4380865" y="2212340"/>
          <a:ext cx="902335" cy="419735"/>
        </p:xfrm>
        <a:graphic>
          <a:graphicData uri="http://schemas.openxmlformats.org/presentationml/2006/ole">
            <mc:AlternateContent xmlns:mc="http://schemas.openxmlformats.org/markup-compatibility/2006">
              <mc:Choice xmlns:v="urn:schemas-microsoft-com:vml" Requires="v">
                <p:oleObj spid="_x0000_s25631" r:id="rId6" imgW="381000" imgH="177165" progId="Equation.KSEE3">
                  <p:embed/>
                </p:oleObj>
              </mc:Choice>
              <mc:Fallback>
                <p:oleObj r:id="rId6" imgW="381000" imgH="177165" progId="Equation.KSEE3">
                  <p:embed/>
                  <p:pic>
                    <p:nvPicPr>
                      <p:cNvPr id="0" name="图片 23553"/>
                      <p:cNvPicPr/>
                      <p:nvPr/>
                    </p:nvPicPr>
                    <p:blipFill>
                      <a:blip r:embed="rId7"/>
                      <a:stretch>
                        <a:fillRect/>
                      </a:stretch>
                    </p:blipFill>
                    <p:spPr>
                      <a:xfrm>
                        <a:off x="4380865" y="2212340"/>
                        <a:ext cx="902335" cy="41973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3718560" y="2292350"/>
          <a:ext cx="198755" cy="343535"/>
        </p:xfrm>
        <a:graphic>
          <a:graphicData uri="http://schemas.openxmlformats.org/presentationml/2006/ole">
            <mc:AlternateContent xmlns:mc="http://schemas.openxmlformats.org/markup-compatibility/2006">
              <mc:Choice xmlns:v="urn:schemas-microsoft-com:vml" Requires="v">
                <p:oleObj spid="_x0000_s25632" r:id="rId8" imgW="88265" imgH="152400" progId="Equation.KSEE3">
                  <p:embed/>
                </p:oleObj>
              </mc:Choice>
              <mc:Fallback>
                <p:oleObj r:id="rId8" imgW="88265" imgH="152400" progId="Equation.KSEE3">
                  <p:embed/>
                  <p:pic>
                    <p:nvPicPr>
                      <p:cNvPr id="0" name="图片 24576"/>
                      <p:cNvPicPr/>
                      <p:nvPr/>
                    </p:nvPicPr>
                    <p:blipFill>
                      <a:blip r:embed="rId9"/>
                      <a:stretch>
                        <a:fillRect/>
                      </a:stretch>
                    </p:blipFill>
                    <p:spPr>
                      <a:xfrm>
                        <a:off x="3718560" y="2292350"/>
                        <a:ext cx="198755" cy="343535"/>
                      </a:xfrm>
                      <a:prstGeom prst="rect">
                        <a:avLst/>
                      </a:prstGeom>
                    </p:spPr>
                  </p:pic>
                </p:oleObj>
              </mc:Fallback>
            </mc:AlternateContent>
          </a:graphicData>
        </a:graphic>
      </p:graphicFrame>
      <p:pic>
        <p:nvPicPr>
          <p:cNvPr id="6" name="图片 5" descr="32"/>
          <p:cNvPicPr>
            <a:picLocks noChangeAspect="1"/>
          </p:cNvPicPr>
          <p:nvPr/>
        </p:nvPicPr>
        <p:blipFill>
          <a:blip r:embed="rId10"/>
          <a:stretch>
            <a:fillRect/>
          </a:stretch>
        </p:blipFill>
        <p:spPr>
          <a:xfrm>
            <a:off x="3609975" y="2828290"/>
            <a:ext cx="4972050" cy="561975"/>
          </a:xfrm>
          <a:prstGeom prst="rect">
            <a:avLst/>
          </a:prstGeom>
        </p:spPr>
      </p:pic>
      <p:graphicFrame>
        <p:nvGraphicFramePr>
          <p:cNvPr id="7" name="对象 6">
            <a:hlinkClick r:id="" action="ppaction://ole?verb=0"/>
          </p:cNvPr>
          <p:cNvGraphicFramePr>
            <a:graphicFrameLocks noChangeAspect="1"/>
          </p:cNvGraphicFramePr>
          <p:nvPr/>
        </p:nvGraphicFramePr>
        <p:xfrm>
          <a:off x="2778443" y="3474085"/>
          <a:ext cx="1353820" cy="481965"/>
        </p:xfrm>
        <a:graphic>
          <a:graphicData uri="http://schemas.openxmlformats.org/presentationml/2006/ole">
            <mc:AlternateContent xmlns:mc="http://schemas.openxmlformats.org/markup-compatibility/2006">
              <mc:Choice xmlns:v="urn:schemas-microsoft-com:vml" Requires="v">
                <p:oleObj spid="_x0000_s25633" r:id="rId11" imgW="571500" imgH="203200" progId="Equation.KSEE3">
                  <p:embed/>
                </p:oleObj>
              </mc:Choice>
              <mc:Fallback>
                <p:oleObj r:id="rId11" imgW="571500" imgH="203200" progId="Equation.KSEE3">
                  <p:embed/>
                  <p:pic>
                    <p:nvPicPr>
                      <p:cNvPr id="0" name="图片 23553"/>
                      <p:cNvPicPr/>
                      <p:nvPr/>
                    </p:nvPicPr>
                    <p:blipFill>
                      <a:blip r:embed="rId12"/>
                      <a:stretch>
                        <a:fillRect/>
                      </a:stretch>
                    </p:blipFill>
                    <p:spPr>
                      <a:xfrm>
                        <a:off x="2778443" y="3474085"/>
                        <a:ext cx="1353820" cy="481965"/>
                      </a:xfrm>
                      <a:prstGeom prst="rect">
                        <a:avLst/>
                      </a:prstGeom>
                    </p:spPr>
                  </p:pic>
                </p:oleObj>
              </mc:Fallback>
            </mc:AlternateContent>
          </a:graphicData>
        </a:graphic>
      </p:graphicFrame>
      <p:pic>
        <p:nvPicPr>
          <p:cNvPr id="11" name="图片 10" descr="33"/>
          <p:cNvPicPr>
            <a:picLocks noChangeAspect="1"/>
          </p:cNvPicPr>
          <p:nvPr/>
        </p:nvPicPr>
        <p:blipFill>
          <a:blip r:embed="rId13"/>
          <a:stretch>
            <a:fillRect/>
          </a:stretch>
        </p:blipFill>
        <p:spPr>
          <a:xfrm>
            <a:off x="4338320" y="4163695"/>
            <a:ext cx="3514725" cy="733425"/>
          </a:xfrm>
          <a:prstGeom prst="rect">
            <a:avLst/>
          </a:prstGeom>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71600"/>
            <a:ext cx="8716010" cy="435546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【模型构建】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当             时，便求得了该地区在 t 时刻的人口增长速率为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即</a:t>
            </a:r>
            <a:r>
              <a:rPr b="1" dirty="0">
                <a:latin typeface="微软雅黑" panose="020B0503020204020204" charset="-122"/>
                <a:ea typeface="微软雅黑" panose="020B0503020204020204" charset="-122"/>
                <a:cs typeface="微软雅黑" panose="020B0503020204020204" charset="-122"/>
              </a:rPr>
              <a:t>人口增长速率是人口数量函数的导数</a:t>
            </a:r>
            <a:r>
              <a:rPr dirty="0">
                <a:latin typeface="微软雅黑" panose="020B0503020204020204" charset="-122"/>
                <a:ea typeface="微软雅黑" panose="020B0503020204020204" charset="-122"/>
                <a:cs typeface="微软雅黑" panose="020B0503020204020204" charset="-122"/>
              </a:rPr>
              <a:t>．</a:t>
            </a: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6" name="对象 5">
            <a:hlinkClick r:id="" action="ppaction://ole?verb=0"/>
          </p:cNvPr>
          <p:cNvGraphicFramePr>
            <a:graphicFrameLocks noChangeAspect="1"/>
          </p:cNvGraphicFramePr>
          <p:nvPr/>
        </p:nvGraphicFramePr>
        <p:xfrm>
          <a:off x="2171700" y="2188845"/>
          <a:ext cx="1081405" cy="396875"/>
        </p:xfrm>
        <a:graphic>
          <a:graphicData uri="http://schemas.openxmlformats.org/presentationml/2006/ole">
            <mc:AlternateContent xmlns:mc="http://schemas.openxmlformats.org/markup-compatibility/2006">
              <mc:Choice xmlns:v="urn:schemas-microsoft-com:vml" Requires="v">
                <p:oleObj spid="_x0000_s26635" r:id="rId6" imgW="482600" imgH="177165" progId="Equation.KSEE3">
                  <p:embed/>
                </p:oleObj>
              </mc:Choice>
              <mc:Fallback>
                <p:oleObj r:id="rId6" imgW="482600" imgH="177165" progId="Equation.KSEE3">
                  <p:embed/>
                  <p:pic>
                    <p:nvPicPr>
                      <p:cNvPr id="0" name="图片 22528"/>
                      <p:cNvPicPr/>
                      <p:nvPr/>
                    </p:nvPicPr>
                    <p:blipFill>
                      <a:blip r:embed="rId7"/>
                      <a:stretch>
                        <a:fillRect/>
                      </a:stretch>
                    </p:blipFill>
                    <p:spPr>
                      <a:xfrm>
                        <a:off x="2171700" y="2188845"/>
                        <a:ext cx="1081405" cy="396875"/>
                      </a:xfrm>
                      <a:prstGeom prst="rect">
                        <a:avLst/>
                      </a:prstGeom>
                    </p:spPr>
                  </p:pic>
                </p:oleObj>
              </mc:Fallback>
            </mc:AlternateContent>
          </a:graphicData>
        </a:graphic>
      </p:graphicFrame>
      <p:pic>
        <p:nvPicPr>
          <p:cNvPr id="2" name="图片 1" descr="34"/>
          <p:cNvPicPr>
            <a:picLocks noChangeAspect="1"/>
          </p:cNvPicPr>
          <p:nvPr/>
        </p:nvPicPr>
        <p:blipFill>
          <a:blip r:embed="rId8"/>
          <a:stretch>
            <a:fillRect/>
          </a:stretch>
        </p:blipFill>
        <p:spPr>
          <a:xfrm>
            <a:off x="3719195" y="2719705"/>
            <a:ext cx="4752975" cy="1781175"/>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p:cNvGrpSpPr/>
          <p:nvPr/>
        </p:nvGrpSpPr>
        <p:grpSpPr>
          <a:xfrm>
            <a:off x="4816475" y="3051810"/>
            <a:ext cx="2265045" cy="2402205"/>
            <a:chOff x="3761090" y="2476501"/>
            <a:chExt cx="1787040" cy="1928640"/>
          </a:xfrm>
        </p:grpSpPr>
        <p:cxnSp>
          <p:nvCxnSpPr>
            <p:cNvPr id="67" name="直接连接符 66"/>
            <p:cNvCxnSpPr/>
            <p:nvPr/>
          </p:nvCxnSpPr>
          <p:spPr>
            <a:xfrm flipH="1">
              <a:off x="3905250" y="2633101"/>
              <a:ext cx="745807" cy="24924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4712971" y="3886200"/>
              <a:ext cx="598169" cy="28392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3985260" y="3596640"/>
              <a:ext cx="670560" cy="23622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4652011" y="2918460"/>
              <a:ext cx="666749" cy="291541"/>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flipV="1">
              <a:off x="4015740" y="3893820"/>
              <a:ext cx="579120" cy="25908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flipV="1">
              <a:off x="4641585" y="35898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4672065" y="2637302"/>
              <a:ext cx="707655" cy="250678"/>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3970020" y="2903220"/>
              <a:ext cx="640080" cy="28956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39274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00676" y="2917825"/>
              <a:ext cx="3174" cy="955675"/>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660901" y="2705100"/>
              <a:ext cx="0" cy="1473200"/>
            </a:xfrm>
            <a:prstGeom prst="line">
              <a:avLst/>
            </a:prstGeom>
            <a:ln w="635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8" name="椭圆 77"/>
            <p:cNvSpPr>
              <a:spLocks noChangeAspect="1"/>
            </p:cNvSpPr>
            <p:nvPr/>
          </p:nvSpPr>
          <p:spPr>
            <a:xfrm>
              <a:off x="522413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4</a:t>
              </a:r>
              <a:endParaRPr lang="zh-CN" altLang="en-US" sz="2400" b="1" dirty="0">
                <a:solidFill>
                  <a:schemeClr val="bg1"/>
                </a:solidFill>
                <a:latin typeface="微软雅黑" panose="020B0503020204020204" charset="-122"/>
                <a:ea typeface="微软雅黑" panose="020B0503020204020204" charset="-122"/>
              </a:endParaRPr>
            </a:p>
          </p:txBody>
        </p:sp>
        <p:sp>
          <p:nvSpPr>
            <p:cNvPr id="79" name="椭圆 78"/>
            <p:cNvSpPr>
              <a:spLocks noChangeAspect="1"/>
            </p:cNvSpPr>
            <p:nvPr/>
          </p:nvSpPr>
          <p:spPr>
            <a:xfrm>
              <a:off x="522413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sp>
          <p:nvSpPr>
            <p:cNvPr id="80" name="椭圆 79"/>
            <p:cNvSpPr>
              <a:spLocks noChangeAspect="1"/>
            </p:cNvSpPr>
            <p:nvPr/>
          </p:nvSpPr>
          <p:spPr>
            <a:xfrm>
              <a:off x="3761090" y="37490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3</a:t>
              </a:r>
              <a:endParaRPr lang="zh-CN" altLang="en-US" sz="2400" b="1" dirty="0">
                <a:solidFill>
                  <a:schemeClr val="bg1"/>
                </a:solidFill>
                <a:latin typeface="微软雅黑" panose="020B0503020204020204" charset="-122"/>
                <a:ea typeface="微软雅黑" panose="020B0503020204020204" charset="-122"/>
              </a:endParaRPr>
            </a:p>
          </p:txBody>
        </p:sp>
        <p:sp>
          <p:nvSpPr>
            <p:cNvPr id="81" name="椭圆 80"/>
            <p:cNvSpPr>
              <a:spLocks noChangeAspect="1"/>
            </p:cNvSpPr>
            <p:nvPr/>
          </p:nvSpPr>
          <p:spPr>
            <a:xfrm>
              <a:off x="3761090" y="2720341"/>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sp>
          <p:nvSpPr>
            <p:cNvPr id="82" name="椭圆 81"/>
            <p:cNvSpPr>
              <a:spLocks noChangeAspect="1"/>
            </p:cNvSpPr>
            <p:nvPr/>
          </p:nvSpPr>
          <p:spPr>
            <a:xfrm>
              <a:off x="4494456" y="247650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椭圆 82"/>
            <p:cNvSpPr>
              <a:spLocks noChangeAspect="1"/>
            </p:cNvSpPr>
            <p:nvPr/>
          </p:nvSpPr>
          <p:spPr>
            <a:xfrm>
              <a:off x="4494456" y="307086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椭圆 83"/>
            <p:cNvSpPr>
              <a:spLocks noChangeAspect="1"/>
            </p:cNvSpPr>
            <p:nvPr/>
          </p:nvSpPr>
          <p:spPr>
            <a:xfrm>
              <a:off x="4494456" y="4091941"/>
              <a:ext cx="313200" cy="3132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6" name="文本框 105"/>
          <p:cNvSpPr txBox="1"/>
          <p:nvPr/>
        </p:nvSpPr>
        <p:spPr>
          <a:xfrm>
            <a:off x="1445260" y="3112135"/>
            <a:ext cx="3112770"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sym typeface="+mn-ea"/>
              </a:rPr>
              <a:t>1</a:t>
            </a:r>
            <a:r>
              <a:rPr lang="zh-CN" altLang="en-US" sz="2400" dirty="0">
                <a:latin typeface="微软雅黑" panose="020B0503020204020204" charset="-122"/>
                <a:ea typeface="微软雅黑" panose="020B0503020204020204" charset="-122"/>
                <a:cs typeface="微软雅黑" panose="020B0503020204020204" charset="-122"/>
                <a:sym typeface="+mn-ea"/>
              </a:rPr>
              <a:t>、求瞬时速度的问题</a:t>
            </a:r>
            <a:endParaRPr lang="zh-CN" altLang="en-US" sz="24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89" name="文本框 107"/>
          <p:cNvSpPr txBox="1"/>
          <p:nvPr/>
        </p:nvSpPr>
        <p:spPr>
          <a:xfrm>
            <a:off x="7340600" y="3112135"/>
            <a:ext cx="3322955" cy="46037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sym typeface="+mn-ea"/>
              </a:rPr>
              <a:t>2</a:t>
            </a:r>
            <a:r>
              <a:rPr lang="zh-CN" altLang="en-US" sz="2400" dirty="0">
                <a:latin typeface="微软雅黑" panose="020B0503020204020204" charset="-122"/>
                <a:ea typeface="微软雅黑" panose="020B0503020204020204" charset="-122"/>
                <a:cs typeface="微软雅黑" panose="020B0503020204020204" charset="-122"/>
                <a:sym typeface="+mn-ea"/>
              </a:rPr>
              <a:t>、求曲线的切线问题</a:t>
            </a:r>
            <a:endParaRPr lang="zh-CN" altLang="en-US" sz="24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92" name="文本框 112"/>
          <p:cNvSpPr txBox="1"/>
          <p:nvPr/>
        </p:nvSpPr>
        <p:spPr>
          <a:xfrm>
            <a:off x="1536065" y="4210685"/>
            <a:ext cx="3021965" cy="829945"/>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sym typeface="+mn-ea"/>
              </a:rPr>
              <a:t>3</a:t>
            </a:r>
            <a:r>
              <a:rPr lang="zh-CN" altLang="en-US" sz="2400" dirty="0">
                <a:latin typeface="微软雅黑" panose="020B0503020204020204" charset="-122"/>
                <a:ea typeface="微软雅黑" panose="020B0503020204020204" charset="-122"/>
                <a:cs typeface="微软雅黑" panose="020B0503020204020204" charset="-122"/>
                <a:sym typeface="+mn-ea"/>
              </a:rPr>
              <a:t>、求函数的最大值和最小值问题</a:t>
            </a:r>
            <a:endParaRPr lang="zh-CN" altLang="en-US" sz="24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95" name="文本框 115"/>
          <p:cNvSpPr txBox="1"/>
          <p:nvPr/>
        </p:nvSpPr>
        <p:spPr>
          <a:xfrm>
            <a:off x="7355205" y="3943985"/>
            <a:ext cx="3468370" cy="1938020"/>
          </a:xfrm>
          <a:prstGeom prst="rect">
            <a:avLst/>
          </a:prstGeom>
          <a:noFill/>
        </p:spPr>
        <p:txBody>
          <a:bodyPr wrap="square" rtlCol="0">
            <a:spAutoFit/>
          </a:bodyPr>
          <a:lstStyle/>
          <a:p>
            <a:r>
              <a:rPr lang="en-US" altLang="zh-CN" sz="2400" dirty="0">
                <a:latin typeface="微软雅黑" panose="020B0503020204020204" charset="-122"/>
                <a:ea typeface="微软雅黑" panose="020B0503020204020204" charset="-122"/>
                <a:cs typeface="微软雅黑" panose="020B0503020204020204" charset="-122"/>
                <a:sym typeface="+mn-ea"/>
              </a:rPr>
              <a:t>4</a:t>
            </a:r>
            <a:r>
              <a:rPr lang="zh-CN" altLang="en-US" sz="2400" dirty="0">
                <a:latin typeface="微软雅黑" panose="020B0503020204020204" charset="-122"/>
                <a:ea typeface="微软雅黑" panose="020B0503020204020204" charset="-122"/>
                <a:cs typeface="微软雅黑" panose="020B0503020204020204" charset="-122"/>
                <a:sym typeface="+mn-ea"/>
              </a:rPr>
              <a:t>、求曲线长、曲线围成的面积、曲面围成的体积、物体的重心、一个体积相当大的物体作用于另一物体上的引力</a:t>
            </a:r>
            <a:endParaRPr lang="zh-CN" altLang="en-US" sz="2400" b="1" dirty="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4" name="波形 3"/>
          <p:cNvSpPr/>
          <p:nvPr/>
        </p:nvSpPr>
        <p:spPr>
          <a:xfrm>
            <a:off x="5143501" y="-1391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latin typeface="微软雅黑" panose="020B0503020204020204" charset="-122"/>
                <a:ea typeface="微软雅黑" panose="020B0503020204020204" charset="-122"/>
              </a:rPr>
              <a:t>3.1</a:t>
            </a:r>
            <a:r>
              <a:rPr lang="zh-CN" altLang="en-US" sz="3600" dirty="0">
                <a:latin typeface="微软雅黑" panose="020B0503020204020204" charset="-122"/>
                <a:ea typeface="微软雅黑" panose="020B0503020204020204" charset="-122"/>
              </a:rPr>
              <a:t>应用积分思想建模</a:t>
            </a:r>
          </a:p>
        </p:txBody>
      </p:sp>
      <p:sp>
        <p:nvSpPr>
          <p:cNvPr id="3" name="标题 1"/>
          <p:cNvSpPr>
            <a:spLocks noGrp="1"/>
          </p:cNvSpPr>
          <p:nvPr/>
        </p:nvSpPr>
        <p:spPr>
          <a:xfrm>
            <a:off x="217805" y="1305560"/>
            <a:ext cx="7519670" cy="7061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200" dirty="0">
                <a:latin typeface="微软雅黑" panose="020B0503020204020204" charset="-122"/>
                <a:ea typeface="微软雅黑" panose="020B0503020204020204" charset="-122"/>
              </a:rPr>
              <a:t>3.1.1 </a:t>
            </a:r>
            <a:r>
              <a:rPr lang="zh-CN" altLang="en-US" sz="3200" dirty="0">
                <a:latin typeface="微软雅黑" panose="020B0503020204020204" charset="-122"/>
                <a:ea typeface="微软雅黑" panose="020B0503020204020204" charset="-122"/>
              </a:rPr>
              <a:t>催生积分思想产生的源头问题</a:t>
            </a:r>
          </a:p>
        </p:txBody>
      </p:sp>
      <p:sp>
        <p:nvSpPr>
          <p:cNvPr id="6" name="文本框 5"/>
          <p:cNvSpPr txBox="1"/>
          <p:nvPr/>
        </p:nvSpPr>
        <p:spPr>
          <a:xfrm>
            <a:off x="1445260" y="2105025"/>
            <a:ext cx="6708140" cy="650875"/>
          </a:xfrm>
          <a:prstGeom prst="rect">
            <a:avLst/>
          </a:prstGeom>
          <a:noFill/>
        </p:spPr>
        <p:txBody>
          <a:bodyPr wrap="square" rtlCol="0">
            <a:spAutoFit/>
          </a:bodyPr>
          <a:lstStyle/>
          <a:p>
            <a:pPr algn="just" fontAlgn="auto">
              <a:lnSpc>
                <a:spcPct val="140000"/>
              </a:lnSpc>
            </a:pPr>
            <a:r>
              <a:rPr lang="zh-CN" altLang="en-US" sz="2600" dirty="0">
                <a:latin typeface="微软雅黑" panose="020B0503020204020204" charset="-122"/>
                <a:ea typeface="微软雅黑" panose="020B0503020204020204" charset="-122"/>
                <a:cs typeface="微软雅黑" panose="020B0503020204020204" charset="-122"/>
                <a:sym typeface="+mn-ea"/>
              </a:rPr>
              <a:t>十七世纪，四类问题催生了微积分的诞生：</a:t>
            </a:r>
            <a:endParaRPr lang="zh-CN" altLang="en-US" sz="26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000"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360"/>
                                          </p:val>
                                        </p:tav>
                                        <p:tav tm="100000">
                                          <p:val>
                                            <p:fltVal val="0"/>
                                          </p:val>
                                        </p:tav>
                                      </p:tavLst>
                                    </p:anim>
                                    <p:animEffect transition="in" filter="fade">
                                      <p:cBhvr>
                                        <p:cTn id="10" dur="1000"/>
                                        <p:tgtEl>
                                          <p:spTgt spid="6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box(in)">
                                      <p:cBhvr>
                                        <p:cTn id="13" dur="2000"/>
                                        <p:tgtEl>
                                          <p:spTgt spid="86"/>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box(in)">
                                      <p:cBhvr>
                                        <p:cTn id="16" dur="2000"/>
                                        <p:tgtEl>
                                          <p:spTgt spid="8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animEffect transition="in" filter="box(in)">
                                      <p:cBhvr>
                                        <p:cTn id="19" dur="2000"/>
                                        <p:tgtEl>
                                          <p:spTgt spid="9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box(in)">
                                      <p:cBhvr>
                                        <p:cTn id="22"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6" grpId="1"/>
      <p:bldP spid="89" grpId="0"/>
      <p:bldP spid="89" grpId="1"/>
      <p:bldP spid="92" grpId="0"/>
      <p:bldP spid="92" grpId="1"/>
      <p:bldP spid="95" grpId="0"/>
      <p:bldP spid="9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39915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案例三、边际分析</a:t>
            </a:r>
          </a:p>
          <a:p>
            <a:pPr algn="l" fontAlgn="auto">
              <a:lnSpc>
                <a:spcPct val="140000"/>
              </a:lnSpc>
            </a:pPr>
            <a:r>
              <a:rPr b="1" dirty="0">
                <a:latin typeface="微软雅黑" panose="020B0503020204020204" charset="-122"/>
                <a:ea typeface="微软雅黑" panose="020B0503020204020204" charset="-122"/>
                <a:cs typeface="微软雅黑" panose="020B0503020204020204" charset="-122"/>
              </a:rPr>
              <a:t>问题背景</a:t>
            </a:r>
            <a:r>
              <a:rPr dirty="0">
                <a:latin typeface="微软雅黑" panose="020B0503020204020204" charset="-122"/>
                <a:ea typeface="微软雅黑" panose="020B0503020204020204" charset="-122"/>
                <a:cs typeface="微软雅黑" panose="020B0503020204020204" charset="-122"/>
              </a:rPr>
              <a:t>：边际成本 (Marginal cost，MC)和边际收益 (Marginal Contribution(Revenue)，MR)．增加一单位的产量 (Output)随即而产生的总成本变化量即称为</a:t>
            </a:r>
            <a:r>
              <a:rPr b="1" dirty="0">
                <a:latin typeface="微软雅黑" panose="020B0503020204020204" charset="-122"/>
                <a:ea typeface="微软雅黑" panose="020B0503020204020204" charset="-122"/>
                <a:cs typeface="微软雅黑" panose="020B0503020204020204" charset="-122"/>
              </a:rPr>
              <a:t>边际成本</a:t>
            </a:r>
            <a:r>
              <a:rPr dirty="0">
                <a:latin typeface="微软雅黑" panose="020B0503020204020204" charset="-122"/>
                <a:ea typeface="微软雅黑" panose="020B0503020204020204" charset="-122"/>
                <a:cs typeface="微软雅黑" panose="020B0503020204020204" charset="-122"/>
              </a:rPr>
              <a:t>．增加一单位的额外销售量所引起的总收益的改变量称为</a:t>
            </a:r>
            <a:r>
              <a:rPr b="1" dirty="0">
                <a:latin typeface="微软雅黑" panose="020B0503020204020204" charset="-122"/>
                <a:ea typeface="微软雅黑" panose="020B0503020204020204" charset="-122"/>
                <a:cs typeface="微软雅黑" panose="020B0503020204020204" charset="-122"/>
              </a:rPr>
              <a:t>边际收益</a:t>
            </a:r>
            <a:r>
              <a:rPr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54457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【问题分析】</a:t>
            </a: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由定义得知总成本和总收益都是产量(Q)的函数，边际成本 (MC)和边际收益 (MR)都可用数学描述：</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边际成本 = 总成本的变化量 / 产量变化量.</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【模型构建】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dirty="0">
                <a:latin typeface="微软雅黑" panose="020B0503020204020204" charset="-122"/>
                <a:ea typeface="微软雅黑" panose="020B0503020204020204" charset="-122"/>
              </a:rPr>
              <a:t>经济学上，边际利润就是产量 (或销售量)增加 1 单位时利润的相应增加量 (或减少量) 即     ，亦即当            时       的值．</a:t>
            </a: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5"/>
          <p:cNvPicPr>
            <a:picLocks noChangeAspect="1"/>
          </p:cNvPicPr>
          <p:nvPr/>
        </p:nvPicPr>
        <p:blipFill>
          <a:blip r:embed="rId6"/>
          <a:stretch>
            <a:fillRect/>
          </a:stretch>
        </p:blipFill>
        <p:spPr>
          <a:xfrm>
            <a:off x="3300095" y="2898775"/>
            <a:ext cx="5591175" cy="514350"/>
          </a:xfrm>
          <a:prstGeom prst="rect">
            <a:avLst/>
          </a:prstGeom>
        </p:spPr>
      </p:pic>
      <p:graphicFrame>
        <p:nvGraphicFramePr>
          <p:cNvPr id="4" name="对象 3">
            <a:hlinkClick r:id="" action="ppaction://ole?verb=0"/>
          </p:cNvPr>
          <p:cNvGraphicFramePr>
            <a:graphicFrameLocks noChangeAspect="1"/>
          </p:cNvGraphicFramePr>
          <p:nvPr/>
        </p:nvGraphicFramePr>
        <p:xfrm>
          <a:off x="5258435" y="4334510"/>
          <a:ext cx="471805" cy="731520"/>
        </p:xfrm>
        <a:graphic>
          <a:graphicData uri="http://schemas.openxmlformats.org/presentationml/2006/ole">
            <mc:AlternateContent xmlns:mc="http://schemas.openxmlformats.org/markup-compatibility/2006">
              <mc:Choice xmlns:v="urn:schemas-microsoft-com:vml" Requires="v">
                <p:oleObj spid="_x0000_s27679" r:id="rId7" imgW="254000" imgH="393700" progId="Equation.KSEE3">
                  <p:embed/>
                </p:oleObj>
              </mc:Choice>
              <mc:Fallback>
                <p:oleObj r:id="rId7" imgW="254000" imgH="393700" progId="Equation.KSEE3">
                  <p:embed/>
                  <p:pic>
                    <p:nvPicPr>
                      <p:cNvPr id="0" name="图片 25600"/>
                      <p:cNvPicPr/>
                      <p:nvPr/>
                    </p:nvPicPr>
                    <p:blipFill>
                      <a:blip r:embed="rId8"/>
                      <a:stretch>
                        <a:fillRect/>
                      </a:stretch>
                    </p:blipFill>
                    <p:spPr>
                      <a:xfrm>
                        <a:off x="5258435" y="4334510"/>
                        <a:ext cx="471805" cy="73152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010400" y="4474845"/>
          <a:ext cx="902970" cy="394335"/>
        </p:xfrm>
        <a:graphic>
          <a:graphicData uri="http://schemas.openxmlformats.org/presentationml/2006/ole">
            <mc:AlternateContent xmlns:mc="http://schemas.openxmlformats.org/markup-compatibility/2006">
              <mc:Choice xmlns:v="urn:schemas-microsoft-com:vml" Requires="v">
                <p:oleObj spid="_x0000_s27680" r:id="rId9" imgW="405765" imgH="177165" progId="Equation.KSEE3">
                  <p:embed/>
                </p:oleObj>
              </mc:Choice>
              <mc:Fallback>
                <p:oleObj r:id="rId9" imgW="405765" imgH="177165" progId="Equation.KSEE3">
                  <p:embed/>
                  <p:pic>
                    <p:nvPicPr>
                      <p:cNvPr id="0" name="图片 25601"/>
                      <p:cNvPicPr/>
                      <p:nvPr/>
                    </p:nvPicPr>
                    <p:blipFill>
                      <a:blip r:embed="rId10"/>
                      <a:stretch>
                        <a:fillRect/>
                      </a:stretch>
                    </p:blipFill>
                    <p:spPr>
                      <a:xfrm>
                        <a:off x="7010400" y="4474845"/>
                        <a:ext cx="902970" cy="3943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387715" y="4500245"/>
          <a:ext cx="475615" cy="343535"/>
        </p:xfrm>
        <a:graphic>
          <a:graphicData uri="http://schemas.openxmlformats.org/presentationml/2006/ole">
            <mc:AlternateContent xmlns:mc="http://schemas.openxmlformats.org/markup-compatibility/2006">
              <mc:Choice xmlns:v="urn:schemas-microsoft-com:vml" Requires="v">
                <p:oleObj spid="_x0000_s27681" r:id="rId11" imgW="228600" imgH="165100" progId="Equation.KSEE3">
                  <p:embed/>
                </p:oleObj>
              </mc:Choice>
              <mc:Fallback>
                <p:oleObj r:id="rId11" imgW="228600" imgH="165100" progId="Equation.KSEE3">
                  <p:embed/>
                  <p:pic>
                    <p:nvPicPr>
                      <p:cNvPr id="0" name="图片 25602"/>
                      <p:cNvPicPr/>
                      <p:nvPr/>
                    </p:nvPicPr>
                    <p:blipFill>
                      <a:blip r:embed="rId12"/>
                      <a:stretch>
                        <a:fillRect/>
                      </a:stretch>
                    </p:blipFill>
                    <p:spPr>
                      <a:xfrm>
                        <a:off x="8387715" y="4500245"/>
                        <a:ext cx="475615" cy="34353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65696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在经济问题上</a:t>
            </a:r>
            <a:r>
              <a:rPr 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          已是非常小的变化，如果撇开实际问题，   可以无穷小，即           ，此时，由导数的定义有</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边际收益 (MR)= 总收益的变化量/ 产量变化量 </a:t>
            </a: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6" name="对象 5">
            <a:hlinkClick r:id="" action="ppaction://ole?verb=0"/>
          </p:cNvPr>
          <p:cNvGraphicFramePr>
            <a:graphicFrameLocks noChangeAspect="1"/>
          </p:cNvGraphicFramePr>
          <p:nvPr/>
        </p:nvGraphicFramePr>
        <p:xfrm>
          <a:off x="3770630" y="2026920"/>
          <a:ext cx="902970" cy="394335"/>
        </p:xfrm>
        <a:graphic>
          <a:graphicData uri="http://schemas.openxmlformats.org/presentationml/2006/ole">
            <mc:AlternateContent xmlns:mc="http://schemas.openxmlformats.org/markup-compatibility/2006">
              <mc:Choice xmlns:v="urn:schemas-microsoft-com:vml" Requires="v">
                <p:oleObj spid="_x0000_s28703" r:id="rId6" imgW="405765" imgH="177165" progId="Equation.KSEE3">
                  <p:embed/>
                </p:oleObj>
              </mc:Choice>
              <mc:Fallback>
                <p:oleObj r:id="rId6" imgW="405765" imgH="177165" progId="Equation.KSEE3">
                  <p:embed/>
                  <p:pic>
                    <p:nvPicPr>
                      <p:cNvPr id="0" name="图片 25601"/>
                      <p:cNvPicPr/>
                      <p:nvPr/>
                    </p:nvPicPr>
                    <p:blipFill>
                      <a:blip r:embed="rId7"/>
                      <a:stretch>
                        <a:fillRect/>
                      </a:stretch>
                    </p:blipFill>
                    <p:spPr>
                      <a:xfrm>
                        <a:off x="3770630" y="2026920"/>
                        <a:ext cx="902970" cy="394335"/>
                      </a:xfrm>
                      <a:prstGeom prst="rect">
                        <a:avLst/>
                      </a:prstGeom>
                    </p:spPr>
                  </p:pic>
                </p:oleObj>
              </mc:Fallback>
            </mc:AlternateContent>
          </a:graphicData>
        </a:graphic>
      </p:graphicFrame>
      <p:pic>
        <p:nvPicPr>
          <p:cNvPr id="2" name="图片 1" descr="36"/>
          <p:cNvPicPr>
            <a:picLocks noChangeAspect="1"/>
          </p:cNvPicPr>
          <p:nvPr/>
        </p:nvPicPr>
        <p:blipFill>
          <a:blip r:embed="rId8"/>
          <a:stretch>
            <a:fillRect/>
          </a:stretch>
        </p:blipFill>
        <p:spPr>
          <a:xfrm>
            <a:off x="3061970" y="3099435"/>
            <a:ext cx="6067425" cy="914400"/>
          </a:xfrm>
          <a:prstGeom prst="rect">
            <a:avLst/>
          </a:prstGeom>
        </p:spPr>
      </p:pic>
      <p:graphicFrame>
        <p:nvGraphicFramePr>
          <p:cNvPr id="4" name="对象 3">
            <a:hlinkClick r:id="" action="ppaction://ole?verb=0"/>
          </p:cNvPr>
          <p:cNvGraphicFramePr>
            <a:graphicFrameLocks noChangeAspect="1"/>
          </p:cNvGraphicFramePr>
          <p:nvPr/>
        </p:nvGraphicFramePr>
        <p:xfrm>
          <a:off x="10049510" y="2058035"/>
          <a:ext cx="441325" cy="362585"/>
        </p:xfrm>
        <a:graphic>
          <a:graphicData uri="http://schemas.openxmlformats.org/presentationml/2006/ole">
            <mc:AlternateContent xmlns:mc="http://schemas.openxmlformats.org/markup-compatibility/2006">
              <mc:Choice xmlns:v="urn:schemas-microsoft-com:vml" Requires="v">
                <p:oleObj spid="_x0000_s28704" r:id="rId9" imgW="215900" imgH="177165" progId="Equation.KSEE3">
                  <p:embed/>
                </p:oleObj>
              </mc:Choice>
              <mc:Fallback>
                <p:oleObj r:id="rId9" imgW="215900" imgH="177165" progId="Equation.KSEE3">
                  <p:embed/>
                  <p:pic>
                    <p:nvPicPr>
                      <p:cNvPr id="0" name="图片 26624"/>
                      <p:cNvPicPr/>
                      <p:nvPr/>
                    </p:nvPicPr>
                    <p:blipFill>
                      <a:blip r:embed="rId10"/>
                      <a:stretch>
                        <a:fillRect/>
                      </a:stretch>
                    </p:blipFill>
                    <p:spPr>
                      <a:xfrm>
                        <a:off x="10049510" y="2058035"/>
                        <a:ext cx="441325" cy="36258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978275" y="2505710"/>
          <a:ext cx="1134745" cy="406400"/>
        </p:xfrm>
        <a:graphic>
          <a:graphicData uri="http://schemas.openxmlformats.org/presentationml/2006/ole">
            <mc:AlternateContent xmlns:mc="http://schemas.openxmlformats.org/markup-compatibility/2006">
              <mc:Choice xmlns:v="urn:schemas-microsoft-com:vml" Requires="v">
                <p:oleObj spid="_x0000_s28705" r:id="rId11" imgW="495300" imgH="177165" progId="Equation.KSEE3">
                  <p:embed/>
                </p:oleObj>
              </mc:Choice>
              <mc:Fallback>
                <p:oleObj r:id="rId11" imgW="495300" imgH="177165" progId="Equation.KSEE3">
                  <p:embed/>
                  <p:pic>
                    <p:nvPicPr>
                      <p:cNvPr id="0" name="图片 26624"/>
                      <p:cNvPicPr/>
                      <p:nvPr/>
                    </p:nvPicPr>
                    <p:blipFill>
                      <a:blip r:embed="rId12"/>
                      <a:stretch>
                        <a:fillRect/>
                      </a:stretch>
                    </p:blipFill>
                    <p:spPr>
                      <a:xfrm>
                        <a:off x="3978275" y="2505710"/>
                        <a:ext cx="1134745" cy="4064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04950"/>
            <a:ext cx="8716010" cy="4095115"/>
          </a:xfrm>
        </p:spPr>
        <p:txBody>
          <a:bodyPr>
            <a:normAutofit lnSpcReduction="10000"/>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用数学模型表示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或</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总之，任何经济函数的边际概念都可以用总函数的导数来表示．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7"/>
          <p:cNvPicPr>
            <a:picLocks noChangeAspect="1"/>
          </p:cNvPicPr>
          <p:nvPr/>
        </p:nvPicPr>
        <p:blipFill>
          <a:blip r:embed="rId5"/>
          <a:stretch>
            <a:fillRect/>
          </a:stretch>
        </p:blipFill>
        <p:spPr>
          <a:xfrm>
            <a:off x="3371850" y="2170430"/>
            <a:ext cx="5448300" cy="695325"/>
          </a:xfrm>
          <a:prstGeom prst="rect">
            <a:avLst/>
          </a:prstGeom>
        </p:spPr>
      </p:pic>
      <p:pic>
        <p:nvPicPr>
          <p:cNvPr id="4" name="图片 3" descr="38"/>
          <p:cNvPicPr>
            <a:picLocks noChangeAspect="1"/>
          </p:cNvPicPr>
          <p:nvPr/>
        </p:nvPicPr>
        <p:blipFill>
          <a:blip r:embed="rId6"/>
          <a:stretch>
            <a:fillRect/>
          </a:stretch>
        </p:blipFill>
        <p:spPr>
          <a:xfrm>
            <a:off x="3114675" y="3500755"/>
            <a:ext cx="5962650" cy="847725"/>
          </a:xfrm>
          <a:prstGeom prst="rect">
            <a:avLst/>
          </a:prstGeom>
        </p:spPr>
      </p:pic>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857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sz="7200" b="1" dirty="0">
                <a:solidFill>
                  <a:schemeClr val="bg1"/>
                </a:solidFill>
              </a:rPr>
              <a:t>3</a:t>
            </a:r>
          </a:p>
        </p:txBody>
      </p:sp>
      <p:sp>
        <p:nvSpPr>
          <p:cNvPr id="29" name="矩形 28"/>
          <p:cNvSpPr/>
          <p:nvPr/>
        </p:nvSpPr>
        <p:spPr>
          <a:xfrm>
            <a:off x="5638797" y="2692404"/>
            <a:ext cx="5080000" cy="829945"/>
          </a:xfrm>
          <a:prstGeom prst="rect">
            <a:avLst/>
          </a:prstGeom>
        </p:spPr>
        <p:txBody>
          <a:bodyPr wrap="none" lIns="91440" tIns="45720" rIns="91440" bIns="45720">
            <a:spAutoFit/>
          </a:bodyPr>
          <a:lstStyle/>
          <a:p>
            <a:r>
              <a:rPr lang="zh-CN" altLang="en-US" sz="4800" b="1" dirty="0">
                <a:solidFill>
                  <a:schemeClr val="bg1"/>
                </a:solidFill>
              </a:rPr>
              <a:t>初等连续优化方法</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284095"/>
            <a:ext cx="8716010" cy="245745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催生微积分产生的四类问题中的第三类问题是求函数的最大值和最小值问题，这正是产生初等连续优化问题的关键．实际上这是我们在高等数学或数学分析中学过的求函数的极值问题．</a:t>
            </a:r>
            <a:endParaRPr b="1"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7" name="波形 6"/>
          <p:cNvSpPr/>
          <p:nvPr/>
        </p:nvSpPr>
        <p:spPr>
          <a:xfrm>
            <a:off x="4947921" y="0"/>
            <a:ext cx="6457949" cy="1481296"/>
          </a:xfrm>
          <a:prstGeom prst="wave">
            <a:avLst/>
          </a:prstGeom>
          <a:solidFill>
            <a:schemeClr val="accent1">
              <a:alpha val="98000"/>
            </a:schemeClr>
          </a:solidFill>
          <a:ln w="34925">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latin typeface="微软雅黑" panose="020B0503020204020204" charset="-122"/>
                <a:ea typeface="微软雅黑" panose="020B0503020204020204" charset="-122"/>
              </a:rPr>
              <a:t>3.3</a:t>
            </a:r>
            <a:r>
              <a:rPr lang="zh-CN" altLang="en-US" sz="3600" dirty="0" smtClean="0">
                <a:latin typeface="微软雅黑" panose="020B0503020204020204" charset="-122"/>
                <a:ea typeface="微软雅黑" panose="020B0503020204020204" charset="-122"/>
              </a:rPr>
              <a:t>初等连续优化方法</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512060"/>
            <a:ext cx="8716010" cy="231267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一、无约束优化思想与建模方法</a:t>
            </a: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sz="2600" dirty="0">
                <a:latin typeface="微软雅黑" panose="020B0503020204020204" charset="-122"/>
                <a:ea typeface="微软雅黑" panose="020B0503020204020204" charset="-122"/>
              </a:rPr>
              <a:t>一般来说，一旦函数建立起来，我们就可以应用高等数学中学过的导数判断极值的方法．</a:t>
            </a: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189230" y="1355725"/>
            <a:ext cx="4954270" cy="706120"/>
          </a:xfrm>
        </p:spPr>
        <p:txBody>
          <a:bodyPr>
            <a:normAutofit/>
          </a:bodyPr>
          <a:lstStyle/>
          <a:p>
            <a:r>
              <a:rPr lang="en-US" altLang="zh-CN" sz="3200" dirty="0">
                <a:latin typeface="微软雅黑" panose="020B0503020204020204" charset="-122"/>
                <a:ea typeface="微软雅黑" panose="020B0503020204020204" charset="-122"/>
              </a:rPr>
              <a:t>3.3.1 </a:t>
            </a:r>
            <a:r>
              <a:rPr lang="zh-CN" altLang="en-US" sz="3200" dirty="0">
                <a:latin typeface="微软雅黑" panose="020B0503020204020204" charset="-122"/>
                <a:ea typeface="微软雅黑" panose="020B0503020204020204" charset="-122"/>
              </a:rPr>
              <a:t>无约束优化方法</a:t>
            </a: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90345"/>
            <a:ext cx="8716010" cy="395033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1、一元函数极值问题</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定义</a:t>
            </a:r>
            <a:r>
              <a:rPr dirty="0">
                <a:latin typeface="微软雅黑" panose="020B0503020204020204" charset="-122"/>
                <a:ea typeface="微软雅黑" panose="020B0503020204020204" charset="-122"/>
                <a:cs typeface="微软雅黑" panose="020B0503020204020204" charset="-122"/>
              </a:rPr>
              <a:t>  如果存在         , 使当              时,      在   点都有定义, 并且或者总有                  , 或者总有                   , 称函数       在点    取</a:t>
            </a:r>
            <a:r>
              <a:rPr b="1" dirty="0">
                <a:latin typeface="微软雅黑" panose="020B0503020204020204" charset="-122"/>
                <a:ea typeface="微软雅黑" panose="020B0503020204020204" charset="-122"/>
                <a:cs typeface="微软雅黑" panose="020B0503020204020204" charset="-122"/>
              </a:rPr>
              <a:t>极值</a:t>
            </a:r>
            <a:r>
              <a:rPr dirty="0">
                <a:latin typeface="微软雅黑" panose="020B0503020204020204" charset="-122"/>
                <a:ea typeface="微软雅黑" panose="020B0503020204020204" charset="-122"/>
                <a:cs typeface="微软雅黑" panose="020B0503020204020204" charset="-122"/>
              </a:rPr>
              <a:t>. 如果总有                   , 则说      在    点取</a:t>
            </a:r>
            <a:r>
              <a:rPr b="1" dirty="0">
                <a:latin typeface="微软雅黑" panose="020B0503020204020204" charset="-122"/>
                <a:ea typeface="微软雅黑" panose="020B0503020204020204" charset="-122"/>
                <a:cs typeface="微软雅黑" panose="020B0503020204020204" charset="-122"/>
              </a:rPr>
              <a:t>极小值</a:t>
            </a:r>
            <a:r>
              <a:rPr dirty="0">
                <a:latin typeface="微软雅黑" panose="020B0503020204020204" charset="-122"/>
                <a:ea typeface="微软雅黑" panose="020B0503020204020204" charset="-122"/>
                <a:cs typeface="微软雅黑" panose="020B0503020204020204" charset="-122"/>
              </a:rPr>
              <a:t>, 这时    就称为      的</a:t>
            </a:r>
            <a:r>
              <a:rPr b="1" dirty="0">
                <a:latin typeface="微软雅黑" panose="020B0503020204020204" charset="-122"/>
                <a:ea typeface="微软雅黑" panose="020B0503020204020204" charset="-122"/>
                <a:cs typeface="微软雅黑" panose="020B0503020204020204" charset="-122"/>
              </a:rPr>
              <a:t>极小值点</a:t>
            </a:r>
            <a:r>
              <a:rPr dirty="0">
                <a:latin typeface="微软雅黑" panose="020B0503020204020204" charset="-122"/>
                <a:ea typeface="微软雅黑" panose="020B0503020204020204" charset="-122"/>
                <a:cs typeface="微软雅黑" panose="020B0503020204020204" charset="-122"/>
              </a:rPr>
              <a:t>. 如果总有                   , 则说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在     点取</a:t>
            </a:r>
            <a:r>
              <a:rPr b="1" dirty="0">
                <a:latin typeface="微软雅黑" panose="020B0503020204020204" charset="-122"/>
                <a:ea typeface="微软雅黑" panose="020B0503020204020204" charset="-122"/>
                <a:cs typeface="微软雅黑" panose="020B0503020204020204" charset="-122"/>
              </a:rPr>
              <a:t>极大值</a:t>
            </a:r>
            <a:r>
              <a:rPr dirty="0">
                <a:latin typeface="微软雅黑" panose="020B0503020204020204" charset="-122"/>
                <a:ea typeface="微软雅黑" panose="020B0503020204020204" charset="-122"/>
                <a:cs typeface="微软雅黑" panose="020B0503020204020204" charset="-122"/>
              </a:rPr>
              <a:t>, 这时    就称为       的</a:t>
            </a:r>
            <a:r>
              <a:rPr b="1" dirty="0">
                <a:latin typeface="微软雅黑" panose="020B0503020204020204" charset="-122"/>
                <a:ea typeface="微软雅黑" panose="020B0503020204020204" charset="-122"/>
                <a:cs typeface="微软雅黑" panose="020B0503020204020204" charset="-122"/>
              </a:rPr>
              <a:t>极大值点</a:t>
            </a:r>
            <a:r>
              <a:rPr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3909695" y="2326640"/>
          <a:ext cx="737870" cy="354965"/>
        </p:xfrm>
        <a:graphic>
          <a:graphicData uri="http://schemas.openxmlformats.org/presentationml/2006/ole">
            <mc:AlternateContent xmlns:mc="http://schemas.openxmlformats.org/markup-compatibility/2006">
              <mc:Choice xmlns:v="urn:schemas-microsoft-com:vml" Requires="v">
                <p:oleObj spid="_x0000_s29877" r:id="rId6" imgW="368300" imgH="177165" progId="Equation.KSEE3">
                  <p:embed/>
                </p:oleObj>
              </mc:Choice>
              <mc:Fallback>
                <p:oleObj r:id="rId6" imgW="368300" imgH="177165" progId="Equation.KSEE3">
                  <p:embed/>
                  <p:pic>
                    <p:nvPicPr>
                      <p:cNvPr id="0" name="图片 27648"/>
                      <p:cNvPicPr/>
                      <p:nvPr/>
                    </p:nvPicPr>
                    <p:blipFill>
                      <a:blip r:embed="rId7"/>
                      <a:stretch>
                        <a:fillRect/>
                      </a:stretch>
                    </p:blipFill>
                    <p:spPr>
                      <a:xfrm>
                        <a:off x="3909695" y="2326640"/>
                        <a:ext cx="737870" cy="35496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5448935" y="2284730"/>
          <a:ext cx="1322070" cy="432435"/>
        </p:xfrm>
        <a:graphic>
          <a:graphicData uri="http://schemas.openxmlformats.org/presentationml/2006/ole">
            <mc:AlternateContent xmlns:mc="http://schemas.openxmlformats.org/markup-compatibility/2006">
              <mc:Choice xmlns:v="urn:schemas-microsoft-com:vml" Requires="v">
                <p:oleObj spid="_x0000_s29878" r:id="rId8" imgW="698500" imgH="228600" progId="Equation.KSEE3">
                  <p:embed/>
                </p:oleObj>
              </mc:Choice>
              <mc:Fallback>
                <p:oleObj r:id="rId8" imgW="698500" imgH="228600" progId="Equation.KSEE3">
                  <p:embed/>
                  <p:pic>
                    <p:nvPicPr>
                      <p:cNvPr id="0" name="图片 27649"/>
                      <p:cNvPicPr/>
                      <p:nvPr/>
                    </p:nvPicPr>
                    <p:blipFill>
                      <a:blip r:embed="rId9"/>
                      <a:stretch>
                        <a:fillRect/>
                      </a:stretch>
                    </p:blipFill>
                    <p:spPr>
                      <a:xfrm>
                        <a:off x="5448935" y="2284730"/>
                        <a:ext cx="1322070" cy="4324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145020" y="2312670"/>
          <a:ext cx="599440" cy="355600"/>
        </p:xfrm>
        <a:graphic>
          <a:graphicData uri="http://schemas.openxmlformats.org/presentationml/2006/ole">
            <mc:AlternateContent xmlns:mc="http://schemas.openxmlformats.org/markup-compatibility/2006">
              <mc:Choice xmlns:v="urn:schemas-microsoft-com:vml" Requires="v">
                <p:oleObj spid="_x0000_s29879" r:id="rId10" imgW="342900" imgH="203200" progId="Equation.KSEE3">
                  <p:embed/>
                </p:oleObj>
              </mc:Choice>
              <mc:Fallback>
                <p:oleObj r:id="rId10" imgW="342900" imgH="203200" progId="Equation.KSEE3">
                  <p:embed/>
                  <p:pic>
                    <p:nvPicPr>
                      <p:cNvPr id="0" name="图片 27650"/>
                      <p:cNvPicPr/>
                      <p:nvPr/>
                    </p:nvPicPr>
                    <p:blipFill>
                      <a:blip r:embed="rId11"/>
                      <a:stretch>
                        <a:fillRect/>
                      </a:stretch>
                    </p:blipFill>
                    <p:spPr>
                      <a:xfrm>
                        <a:off x="7145020" y="2312670"/>
                        <a:ext cx="599440" cy="3556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044180" y="2340610"/>
          <a:ext cx="284480" cy="313690"/>
        </p:xfrm>
        <a:graphic>
          <a:graphicData uri="http://schemas.openxmlformats.org/presentationml/2006/ole">
            <mc:AlternateContent xmlns:mc="http://schemas.openxmlformats.org/markup-compatibility/2006">
              <mc:Choice xmlns:v="urn:schemas-microsoft-com:vml" Requires="v">
                <p:oleObj spid="_x0000_s29880" r:id="rId12" imgW="127000" imgH="139700" progId="Equation.KSEE3">
                  <p:embed/>
                </p:oleObj>
              </mc:Choice>
              <mc:Fallback>
                <p:oleObj r:id="rId12" imgW="127000" imgH="139700" progId="Equation.KSEE3">
                  <p:embed/>
                  <p:pic>
                    <p:nvPicPr>
                      <p:cNvPr id="0" name="图片 27651"/>
                      <p:cNvPicPr/>
                      <p:nvPr/>
                    </p:nvPicPr>
                    <p:blipFill>
                      <a:blip r:embed="rId13"/>
                      <a:stretch>
                        <a:fillRect/>
                      </a:stretch>
                    </p:blipFill>
                    <p:spPr>
                      <a:xfrm>
                        <a:off x="8044180" y="2340610"/>
                        <a:ext cx="284480" cy="31369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299460" y="2787015"/>
          <a:ext cx="1685290" cy="459740"/>
        </p:xfrm>
        <a:graphic>
          <a:graphicData uri="http://schemas.openxmlformats.org/presentationml/2006/ole">
            <mc:AlternateContent xmlns:mc="http://schemas.openxmlformats.org/markup-compatibility/2006">
              <mc:Choice xmlns:v="urn:schemas-microsoft-com:vml" Requires="v">
                <p:oleObj spid="_x0000_s29881" r:id="rId14" imgW="838200" imgH="228600" progId="Equation.KSEE3">
                  <p:embed/>
                </p:oleObj>
              </mc:Choice>
              <mc:Fallback>
                <p:oleObj r:id="rId14" imgW="838200" imgH="228600" progId="Equation.KSEE3">
                  <p:embed/>
                  <p:pic>
                    <p:nvPicPr>
                      <p:cNvPr id="0" name="图片 27652"/>
                      <p:cNvPicPr/>
                      <p:nvPr/>
                    </p:nvPicPr>
                    <p:blipFill>
                      <a:blip r:embed="rId15"/>
                      <a:stretch>
                        <a:fillRect/>
                      </a:stretch>
                    </p:blipFill>
                    <p:spPr>
                      <a:xfrm>
                        <a:off x="3299460" y="2787015"/>
                        <a:ext cx="1685290" cy="45974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512560" y="2787015"/>
          <a:ext cx="1685290" cy="459740"/>
        </p:xfrm>
        <a:graphic>
          <a:graphicData uri="http://schemas.openxmlformats.org/presentationml/2006/ole">
            <mc:AlternateContent xmlns:mc="http://schemas.openxmlformats.org/markup-compatibility/2006">
              <mc:Choice xmlns:v="urn:schemas-microsoft-com:vml" Requires="v">
                <p:oleObj spid="_x0000_s29882" r:id="rId16" imgW="838200" imgH="228600" progId="Equation.KSEE3">
                  <p:embed/>
                </p:oleObj>
              </mc:Choice>
              <mc:Fallback>
                <p:oleObj r:id="rId16" imgW="838200" imgH="228600" progId="Equation.KSEE3">
                  <p:embed/>
                  <p:pic>
                    <p:nvPicPr>
                      <p:cNvPr id="0" name="图片 27652"/>
                      <p:cNvPicPr/>
                      <p:nvPr/>
                    </p:nvPicPr>
                    <p:blipFill>
                      <a:blip r:embed="rId17"/>
                      <a:stretch>
                        <a:fillRect/>
                      </a:stretch>
                    </p:blipFill>
                    <p:spPr>
                      <a:xfrm>
                        <a:off x="6512560" y="2787015"/>
                        <a:ext cx="1685290" cy="45974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9418955" y="2839085"/>
          <a:ext cx="599440" cy="355600"/>
        </p:xfrm>
        <a:graphic>
          <a:graphicData uri="http://schemas.openxmlformats.org/presentationml/2006/ole">
            <mc:AlternateContent xmlns:mc="http://schemas.openxmlformats.org/markup-compatibility/2006">
              <mc:Choice xmlns:v="urn:schemas-microsoft-com:vml" Requires="v">
                <p:oleObj spid="_x0000_s29883" r:id="rId18" imgW="342900" imgH="203200" progId="Equation.KSEE3">
                  <p:embed/>
                </p:oleObj>
              </mc:Choice>
              <mc:Fallback>
                <p:oleObj r:id="rId18" imgW="342900" imgH="203200" progId="Equation.KSEE3">
                  <p:embed/>
                  <p:pic>
                    <p:nvPicPr>
                      <p:cNvPr id="0" name="图片 27650"/>
                      <p:cNvPicPr/>
                      <p:nvPr/>
                    </p:nvPicPr>
                    <p:blipFill>
                      <a:blip r:embed="rId11"/>
                      <a:stretch>
                        <a:fillRect/>
                      </a:stretch>
                    </p:blipFill>
                    <p:spPr>
                      <a:xfrm>
                        <a:off x="9418955" y="2839085"/>
                        <a:ext cx="599440" cy="35560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7452360" y="3340735"/>
          <a:ext cx="599440" cy="355600"/>
        </p:xfrm>
        <a:graphic>
          <a:graphicData uri="http://schemas.openxmlformats.org/presentationml/2006/ole">
            <mc:AlternateContent xmlns:mc="http://schemas.openxmlformats.org/markup-compatibility/2006">
              <mc:Choice xmlns:v="urn:schemas-microsoft-com:vml" Requires="v">
                <p:oleObj spid="_x0000_s29884" r:id="rId19" imgW="342900" imgH="203200" progId="Equation.KSEE3">
                  <p:embed/>
                </p:oleObj>
              </mc:Choice>
              <mc:Fallback>
                <p:oleObj r:id="rId19" imgW="342900" imgH="203200" progId="Equation.KSEE3">
                  <p:embed/>
                  <p:pic>
                    <p:nvPicPr>
                      <p:cNvPr id="0" name="图片 27650"/>
                      <p:cNvPicPr/>
                      <p:nvPr/>
                    </p:nvPicPr>
                    <p:blipFill>
                      <a:blip r:embed="rId11"/>
                      <a:stretch>
                        <a:fillRect/>
                      </a:stretch>
                    </p:blipFill>
                    <p:spPr>
                      <a:xfrm>
                        <a:off x="7452360" y="3340735"/>
                        <a:ext cx="599440" cy="35560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3709035" y="3852545"/>
          <a:ext cx="599440" cy="355600"/>
        </p:xfrm>
        <a:graphic>
          <a:graphicData uri="http://schemas.openxmlformats.org/presentationml/2006/ole">
            <mc:AlternateContent xmlns:mc="http://schemas.openxmlformats.org/markup-compatibility/2006">
              <mc:Choice xmlns:v="urn:schemas-microsoft-com:vml" Requires="v">
                <p:oleObj spid="_x0000_s29885" r:id="rId20" imgW="342900" imgH="203200" progId="Equation.KSEE3">
                  <p:embed/>
                </p:oleObj>
              </mc:Choice>
              <mc:Fallback>
                <p:oleObj r:id="rId20" imgW="342900" imgH="203200" progId="Equation.KSEE3">
                  <p:embed/>
                  <p:pic>
                    <p:nvPicPr>
                      <p:cNvPr id="0" name="图片 27650"/>
                      <p:cNvPicPr/>
                      <p:nvPr/>
                    </p:nvPicPr>
                    <p:blipFill>
                      <a:blip r:embed="rId11"/>
                      <a:stretch>
                        <a:fillRect/>
                      </a:stretch>
                    </p:blipFill>
                    <p:spPr>
                      <a:xfrm>
                        <a:off x="3709035" y="3852545"/>
                        <a:ext cx="599440" cy="35560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2171700" y="3289300"/>
          <a:ext cx="325755" cy="451485"/>
        </p:xfrm>
        <a:graphic>
          <a:graphicData uri="http://schemas.openxmlformats.org/presentationml/2006/ole">
            <mc:AlternateContent xmlns:mc="http://schemas.openxmlformats.org/markup-compatibility/2006">
              <mc:Choice xmlns:v="urn:schemas-microsoft-com:vml" Requires="v">
                <p:oleObj spid="_x0000_s29886" r:id="rId21" imgW="165100" imgH="228600" progId="Equation.KSEE3">
                  <p:embed/>
                </p:oleObj>
              </mc:Choice>
              <mc:Fallback>
                <p:oleObj r:id="rId21" imgW="165100" imgH="228600" progId="Equation.KSEE3">
                  <p:embed/>
                  <p:pic>
                    <p:nvPicPr>
                      <p:cNvPr id="0" name="图片 27653"/>
                      <p:cNvPicPr/>
                      <p:nvPr/>
                    </p:nvPicPr>
                    <p:blipFill>
                      <a:blip r:embed="rId22"/>
                      <a:stretch>
                        <a:fillRect/>
                      </a:stretch>
                    </p:blipFill>
                    <p:spPr>
                      <a:xfrm>
                        <a:off x="2171700" y="3289300"/>
                        <a:ext cx="325755" cy="451485"/>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4869180" y="3302635"/>
          <a:ext cx="1685290" cy="459740"/>
        </p:xfrm>
        <a:graphic>
          <a:graphicData uri="http://schemas.openxmlformats.org/presentationml/2006/ole">
            <mc:AlternateContent xmlns:mc="http://schemas.openxmlformats.org/markup-compatibility/2006">
              <mc:Choice xmlns:v="urn:schemas-microsoft-com:vml" Requires="v">
                <p:oleObj spid="_x0000_s29887" r:id="rId23" imgW="838200" imgH="228600" progId="Equation.KSEE3">
                  <p:embed/>
                </p:oleObj>
              </mc:Choice>
              <mc:Fallback>
                <p:oleObj r:id="rId23" imgW="838200" imgH="228600" progId="Equation.KSEE3">
                  <p:embed/>
                  <p:pic>
                    <p:nvPicPr>
                      <p:cNvPr id="0" name="图片 27652"/>
                      <p:cNvPicPr/>
                      <p:nvPr/>
                    </p:nvPicPr>
                    <p:blipFill>
                      <a:blip r:embed="rId15"/>
                      <a:stretch>
                        <a:fillRect/>
                      </a:stretch>
                    </p:blipFill>
                    <p:spPr>
                      <a:xfrm>
                        <a:off x="4869180" y="3302635"/>
                        <a:ext cx="1685290" cy="45974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8421370" y="3281680"/>
          <a:ext cx="325755" cy="451485"/>
        </p:xfrm>
        <a:graphic>
          <a:graphicData uri="http://schemas.openxmlformats.org/presentationml/2006/ole">
            <mc:AlternateContent xmlns:mc="http://schemas.openxmlformats.org/markup-compatibility/2006">
              <mc:Choice xmlns:v="urn:schemas-microsoft-com:vml" Requires="v">
                <p:oleObj spid="_x0000_s29888" r:id="rId24" imgW="165100" imgH="228600" progId="Equation.KSEE3">
                  <p:embed/>
                </p:oleObj>
              </mc:Choice>
              <mc:Fallback>
                <p:oleObj r:id="rId24" imgW="165100" imgH="228600" progId="Equation.KSEE3">
                  <p:embed/>
                  <p:pic>
                    <p:nvPicPr>
                      <p:cNvPr id="0" name="图片 27653"/>
                      <p:cNvPicPr/>
                      <p:nvPr/>
                    </p:nvPicPr>
                    <p:blipFill>
                      <a:blip r:embed="rId22"/>
                      <a:stretch>
                        <a:fillRect/>
                      </a:stretch>
                    </p:blipFill>
                    <p:spPr>
                      <a:xfrm>
                        <a:off x="8421370" y="3281680"/>
                        <a:ext cx="325755" cy="451485"/>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4897120" y="4435475"/>
          <a:ext cx="325755" cy="451485"/>
        </p:xfrm>
        <a:graphic>
          <a:graphicData uri="http://schemas.openxmlformats.org/presentationml/2006/ole">
            <mc:AlternateContent xmlns:mc="http://schemas.openxmlformats.org/markup-compatibility/2006">
              <mc:Choice xmlns:v="urn:schemas-microsoft-com:vml" Requires="v">
                <p:oleObj spid="_x0000_s29889" r:id="rId25" imgW="165100" imgH="228600" progId="Equation.KSEE3">
                  <p:embed/>
                </p:oleObj>
              </mc:Choice>
              <mc:Fallback>
                <p:oleObj r:id="rId25" imgW="165100" imgH="228600" progId="Equation.KSEE3">
                  <p:embed/>
                  <p:pic>
                    <p:nvPicPr>
                      <p:cNvPr id="0" name="图片 27653"/>
                      <p:cNvPicPr/>
                      <p:nvPr/>
                    </p:nvPicPr>
                    <p:blipFill>
                      <a:blip r:embed="rId22"/>
                      <a:stretch>
                        <a:fillRect/>
                      </a:stretch>
                    </p:blipFill>
                    <p:spPr>
                      <a:xfrm>
                        <a:off x="4897120" y="4435475"/>
                        <a:ext cx="325755" cy="45148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2469515" y="3790315"/>
          <a:ext cx="325755" cy="451485"/>
        </p:xfrm>
        <a:graphic>
          <a:graphicData uri="http://schemas.openxmlformats.org/presentationml/2006/ole">
            <mc:AlternateContent xmlns:mc="http://schemas.openxmlformats.org/markup-compatibility/2006">
              <mc:Choice xmlns:v="urn:schemas-microsoft-com:vml" Requires="v">
                <p:oleObj spid="_x0000_s29890" r:id="rId26" imgW="165100" imgH="228600" progId="Equation.KSEE3">
                  <p:embed/>
                </p:oleObj>
              </mc:Choice>
              <mc:Fallback>
                <p:oleObj r:id="rId26" imgW="165100" imgH="228600" progId="Equation.KSEE3">
                  <p:embed/>
                  <p:pic>
                    <p:nvPicPr>
                      <p:cNvPr id="0" name="图片 27653"/>
                      <p:cNvPicPr/>
                      <p:nvPr/>
                    </p:nvPicPr>
                    <p:blipFill>
                      <a:blip r:embed="rId22"/>
                      <a:stretch>
                        <a:fillRect/>
                      </a:stretch>
                    </p:blipFill>
                    <p:spPr>
                      <a:xfrm>
                        <a:off x="2469515" y="3790315"/>
                        <a:ext cx="325755" cy="45148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2171700" y="4435475"/>
          <a:ext cx="325755" cy="451485"/>
        </p:xfrm>
        <a:graphic>
          <a:graphicData uri="http://schemas.openxmlformats.org/presentationml/2006/ole">
            <mc:AlternateContent xmlns:mc="http://schemas.openxmlformats.org/markup-compatibility/2006">
              <mc:Choice xmlns:v="urn:schemas-microsoft-com:vml" Requires="v">
                <p:oleObj spid="_x0000_s29891" r:id="rId27" imgW="165100" imgH="228600" progId="Equation.KSEE3">
                  <p:embed/>
                </p:oleObj>
              </mc:Choice>
              <mc:Fallback>
                <p:oleObj r:id="rId27" imgW="165100" imgH="228600" progId="Equation.KSEE3">
                  <p:embed/>
                  <p:pic>
                    <p:nvPicPr>
                      <p:cNvPr id="0" name="图片 27653"/>
                      <p:cNvPicPr/>
                      <p:nvPr/>
                    </p:nvPicPr>
                    <p:blipFill>
                      <a:blip r:embed="rId22"/>
                      <a:stretch>
                        <a:fillRect/>
                      </a:stretch>
                    </p:blipFill>
                    <p:spPr>
                      <a:xfrm>
                        <a:off x="2171700" y="4435475"/>
                        <a:ext cx="325755" cy="451485"/>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7186930" y="3823970"/>
          <a:ext cx="1685290" cy="459740"/>
        </p:xfrm>
        <a:graphic>
          <a:graphicData uri="http://schemas.openxmlformats.org/presentationml/2006/ole">
            <mc:AlternateContent xmlns:mc="http://schemas.openxmlformats.org/markup-compatibility/2006">
              <mc:Choice xmlns:v="urn:schemas-microsoft-com:vml" Requires="v">
                <p:oleObj spid="_x0000_s29892" r:id="rId28" imgW="838200" imgH="228600" progId="Equation.KSEE3">
                  <p:embed/>
                </p:oleObj>
              </mc:Choice>
              <mc:Fallback>
                <p:oleObj r:id="rId28" imgW="838200" imgH="228600" progId="Equation.KSEE3">
                  <p:embed/>
                  <p:pic>
                    <p:nvPicPr>
                      <p:cNvPr id="0" name="图片 27652"/>
                      <p:cNvPicPr/>
                      <p:nvPr/>
                    </p:nvPicPr>
                    <p:blipFill>
                      <a:blip r:embed="rId17"/>
                      <a:stretch>
                        <a:fillRect/>
                      </a:stretch>
                    </p:blipFill>
                    <p:spPr>
                      <a:xfrm>
                        <a:off x="7186930" y="3823970"/>
                        <a:ext cx="1685290" cy="459740"/>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9684385" y="3837940"/>
          <a:ext cx="599440" cy="355600"/>
        </p:xfrm>
        <a:graphic>
          <a:graphicData uri="http://schemas.openxmlformats.org/presentationml/2006/ole">
            <mc:AlternateContent xmlns:mc="http://schemas.openxmlformats.org/markup-compatibility/2006">
              <mc:Choice xmlns:v="urn:schemas-microsoft-com:vml" Requires="v">
                <p:oleObj spid="_x0000_s29893" r:id="rId29" imgW="342900" imgH="203200" progId="Equation.KSEE3">
                  <p:embed/>
                </p:oleObj>
              </mc:Choice>
              <mc:Fallback>
                <p:oleObj r:id="rId29" imgW="342900" imgH="203200" progId="Equation.KSEE3">
                  <p:embed/>
                  <p:pic>
                    <p:nvPicPr>
                      <p:cNvPr id="0" name="图片 27650"/>
                      <p:cNvPicPr/>
                      <p:nvPr/>
                    </p:nvPicPr>
                    <p:blipFill>
                      <a:blip r:embed="rId11"/>
                      <a:stretch>
                        <a:fillRect/>
                      </a:stretch>
                    </p:blipFill>
                    <p:spPr>
                      <a:xfrm>
                        <a:off x="9684385" y="3837940"/>
                        <a:ext cx="599440" cy="35560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6171565" y="4483100"/>
          <a:ext cx="599440" cy="355600"/>
        </p:xfrm>
        <a:graphic>
          <a:graphicData uri="http://schemas.openxmlformats.org/presentationml/2006/ole">
            <mc:AlternateContent xmlns:mc="http://schemas.openxmlformats.org/markup-compatibility/2006">
              <mc:Choice xmlns:v="urn:schemas-microsoft-com:vml" Requires="v">
                <p:oleObj spid="_x0000_s29894" r:id="rId30" imgW="342900" imgH="203200" progId="Equation.KSEE3">
                  <p:embed/>
                </p:oleObj>
              </mc:Choice>
              <mc:Fallback>
                <p:oleObj r:id="rId30" imgW="342900" imgH="203200" progId="Equation.KSEE3">
                  <p:embed/>
                  <p:pic>
                    <p:nvPicPr>
                      <p:cNvPr id="0" name="图片 27650"/>
                      <p:cNvPicPr/>
                      <p:nvPr/>
                    </p:nvPicPr>
                    <p:blipFill>
                      <a:blip r:embed="rId11"/>
                      <a:stretch>
                        <a:fillRect/>
                      </a:stretch>
                    </p:blipFill>
                    <p:spPr>
                      <a:xfrm>
                        <a:off x="6171565" y="4483100"/>
                        <a:ext cx="599440" cy="3556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708150"/>
            <a:ext cx="8716010" cy="344170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称              的点为”驻点”或“稳定点”．</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函数在稳定点上不一定取局部极值，例如：函数              </a:t>
            </a:r>
            <a:r>
              <a:rPr lang="zh-CN" dirty="0">
                <a:latin typeface="微软雅黑" panose="020B0503020204020204" charset="-122"/>
                <a:ea typeface="微软雅黑" panose="020B0503020204020204" charset="-122"/>
                <a:cs typeface="微软雅黑" panose="020B0503020204020204" charset="-122"/>
              </a:rPr>
              <a:t>，      </a:t>
            </a:r>
          </a:p>
          <a:p>
            <a:pPr algn="l" fontAlgn="auto">
              <a:lnSpc>
                <a:spcPct val="140000"/>
              </a:lnSpc>
            </a:pPr>
            <a:r>
              <a:rPr lang="zh-CN" dirty="0">
                <a:latin typeface="微软雅黑" panose="020B0503020204020204" charset="-122"/>
                <a:ea typeface="微软雅黑" panose="020B0503020204020204" charset="-122"/>
                <a:cs typeface="微软雅黑" panose="020B0503020204020204" charset="-122"/>
              </a:rPr>
              <a:t>                 </a:t>
            </a:r>
            <a:r>
              <a:rPr dirty="0">
                <a:latin typeface="微软雅黑" panose="020B0503020204020204" charset="-122"/>
                <a:ea typeface="微软雅黑" panose="020B0503020204020204" charset="-122"/>
                <a:cs typeface="微软雅黑" panose="020B0503020204020204" charset="-122"/>
              </a:rPr>
              <a:t>，显然只有一个稳定点 0，但是函数              在点 0 处并不取局部极值。那么函数在什么样的稳定点上取局部极值呢？如果取局部极值的话，究竟是取局部极大值还是局部极小值呢？</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2199005" y="1890395"/>
          <a:ext cx="1174750" cy="391795"/>
        </p:xfrm>
        <a:graphic>
          <a:graphicData uri="http://schemas.openxmlformats.org/presentationml/2006/ole">
            <mc:AlternateContent xmlns:mc="http://schemas.openxmlformats.org/markup-compatibility/2006">
              <mc:Choice xmlns:v="urn:schemas-microsoft-com:vml" Requires="v">
                <p:oleObj spid="_x0000_s30761" r:id="rId6" imgW="609600" imgH="203200" progId="Equation.KSEE3">
                  <p:embed/>
                </p:oleObj>
              </mc:Choice>
              <mc:Fallback>
                <p:oleObj r:id="rId6" imgW="609600" imgH="203200" progId="Equation.KSEE3">
                  <p:embed/>
                  <p:pic>
                    <p:nvPicPr>
                      <p:cNvPr id="0" name="图片 28672"/>
                      <p:cNvPicPr/>
                      <p:nvPr/>
                    </p:nvPicPr>
                    <p:blipFill>
                      <a:blip r:embed="rId7"/>
                      <a:stretch>
                        <a:fillRect/>
                      </a:stretch>
                    </p:blipFill>
                    <p:spPr>
                      <a:xfrm>
                        <a:off x="2199005" y="1890395"/>
                        <a:ext cx="1174750" cy="39179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285985794"/>
              </p:ext>
            </p:extLst>
          </p:nvPr>
        </p:nvGraphicFramePr>
        <p:xfrm>
          <a:off x="8270990" y="2444866"/>
          <a:ext cx="1330960" cy="488950"/>
        </p:xfrm>
        <a:graphic>
          <a:graphicData uri="http://schemas.openxmlformats.org/presentationml/2006/ole">
            <mc:AlternateContent xmlns:mc="http://schemas.openxmlformats.org/markup-compatibility/2006">
              <mc:Choice xmlns:v="urn:schemas-microsoft-com:vml" Requires="v">
                <p:oleObj spid="_x0000_s30762" r:id="rId8" imgW="622300" imgH="228600" progId="Equation.KSEE3">
                  <p:embed/>
                </p:oleObj>
              </mc:Choice>
              <mc:Fallback>
                <p:oleObj r:id="rId8" imgW="622300" imgH="228600" progId="Equation.KSEE3">
                  <p:embed/>
                  <p:pic>
                    <p:nvPicPr>
                      <p:cNvPr id="0" name="图片 28673"/>
                      <p:cNvPicPr/>
                      <p:nvPr/>
                    </p:nvPicPr>
                    <p:blipFill>
                      <a:blip r:embed="rId9"/>
                      <a:stretch>
                        <a:fillRect/>
                      </a:stretch>
                    </p:blipFill>
                    <p:spPr>
                      <a:xfrm>
                        <a:off x="8270990" y="2444866"/>
                        <a:ext cx="1330960" cy="48895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901825" y="3086735"/>
          <a:ext cx="1572895" cy="488315"/>
        </p:xfrm>
        <a:graphic>
          <a:graphicData uri="http://schemas.openxmlformats.org/presentationml/2006/ole">
            <mc:AlternateContent xmlns:mc="http://schemas.openxmlformats.org/markup-compatibility/2006">
              <mc:Choice xmlns:v="urn:schemas-microsoft-com:vml" Requires="v">
                <p:oleObj spid="_x0000_s30763" r:id="rId10" imgW="736600" imgH="228600" progId="Equation.KSEE3">
                  <p:embed/>
                </p:oleObj>
              </mc:Choice>
              <mc:Fallback>
                <p:oleObj r:id="rId10" imgW="736600" imgH="228600" progId="Equation.KSEE3">
                  <p:embed/>
                  <p:pic>
                    <p:nvPicPr>
                      <p:cNvPr id="0" name="图片 28674"/>
                      <p:cNvPicPr/>
                      <p:nvPr/>
                    </p:nvPicPr>
                    <p:blipFill>
                      <a:blip r:embed="rId11"/>
                      <a:stretch>
                        <a:fillRect/>
                      </a:stretch>
                    </p:blipFill>
                    <p:spPr>
                      <a:xfrm>
                        <a:off x="1901825" y="3086735"/>
                        <a:ext cx="1572895" cy="48831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8175625" y="3086100"/>
          <a:ext cx="1330960" cy="488950"/>
        </p:xfrm>
        <a:graphic>
          <a:graphicData uri="http://schemas.openxmlformats.org/presentationml/2006/ole">
            <mc:AlternateContent xmlns:mc="http://schemas.openxmlformats.org/markup-compatibility/2006">
              <mc:Choice xmlns:v="urn:schemas-microsoft-com:vml" Requires="v">
                <p:oleObj spid="_x0000_s30764" r:id="rId12" imgW="622300" imgH="228600" progId="Equation.KSEE3">
                  <p:embed/>
                </p:oleObj>
              </mc:Choice>
              <mc:Fallback>
                <p:oleObj r:id="rId12" imgW="622300" imgH="228600" progId="Equation.KSEE3">
                  <p:embed/>
                  <p:pic>
                    <p:nvPicPr>
                      <p:cNvPr id="0" name="图片 28673"/>
                      <p:cNvPicPr/>
                      <p:nvPr/>
                    </p:nvPicPr>
                    <p:blipFill>
                      <a:blip r:embed="rId9"/>
                      <a:stretch>
                        <a:fillRect/>
                      </a:stretch>
                    </p:blipFill>
                    <p:spPr>
                      <a:xfrm>
                        <a:off x="8175625" y="3086100"/>
                        <a:ext cx="1330960" cy="48895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显然</a:t>
            </a:r>
            <a:r>
              <a:rPr lang="en-US" sz="2600"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第四类问题产生了积分思想；</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第一类和第二类问题产生了导数思想；</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第三类问题产生了初等优化思想</a:t>
            </a:r>
            <a:r>
              <a:rPr lang="en-US" sz="2600" dirty="0">
                <a:latin typeface="微软雅黑" panose="020B0503020204020204" charset="-122"/>
                <a:ea typeface="微软雅黑" panose="020B0503020204020204" charset="-122"/>
                <a:cs typeface="微软雅黑" panose="020B0503020204020204" charset="-122"/>
              </a:rPr>
              <a:t>.</a:t>
            </a: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61820" y="1167765"/>
            <a:ext cx="8468360" cy="513651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第一判别法</a:t>
            </a:r>
            <a:r>
              <a:rPr dirty="0">
                <a:latin typeface="微软雅黑" panose="020B0503020204020204" charset="-122"/>
                <a:ea typeface="微软雅黑" panose="020B0503020204020204" charset="-122"/>
                <a:cs typeface="微软雅黑" panose="020B0503020204020204" charset="-122"/>
              </a:rPr>
              <a:t>   设       在    点连续，在               和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可导         ，则</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(1)若在               内            ，在               内            ，则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在     点取得极小值；</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(2)若在               内            ，在               内            ，则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在    点取得极大值；</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(3)若       在                 和                 同时为正或同时为负，则     点不是极值点.</a:t>
            </a:r>
            <a:endParaRPr sz="23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6" name="对象 5">
            <a:hlinkClick r:id="" action="ppaction://ole?verb=0"/>
          </p:cNvPr>
          <p:cNvGraphicFramePr>
            <a:graphicFrameLocks noChangeAspect="1"/>
          </p:cNvGraphicFramePr>
          <p:nvPr/>
        </p:nvGraphicFramePr>
        <p:xfrm>
          <a:off x="4056380" y="1358265"/>
          <a:ext cx="599440" cy="355600"/>
        </p:xfrm>
        <a:graphic>
          <a:graphicData uri="http://schemas.openxmlformats.org/presentationml/2006/ole">
            <mc:AlternateContent xmlns:mc="http://schemas.openxmlformats.org/markup-compatibility/2006">
              <mc:Choice xmlns:v="urn:schemas-microsoft-com:vml" Requires="v">
                <p:oleObj spid="_x0000_s31955" r:id="rId6" imgW="342900" imgH="203200" progId="Equation.KSEE3">
                  <p:embed/>
                </p:oleObj>
              </mc:Choice>
              <mc:Fallback>
                <p:oleObj r:id="rId6" imgW="342900" imgH="203200" progId="Equation.KSEE3">
                  <p:embed/>
                  <p:pic>
                    <p:nvPicPr>
                      <p:cNvPr id="0" name="图片 27650"/>
                      <p:cNvPicPr/>
                      <p:nvPr/>
                    </p:nvPicPr>
                    <p:blipFill>
                      <a:blip r:embed="rId7"/>
                      <a:stretch>
                        <a:fillRect/>
                      </a:stretch>
                    </p:blipFill>
                    <p:spPr>
                      <a:xfrm>
                        <a:off x="4056380" y="1358265"/>
                        <a:ext cx="599440" cy="35560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9660890" y="2627630"/>
          <a:ext cx="599440" cy="355600"/>
        </p:xfrm>
        <a:graphic>
          <a:graphicData uri="http://schemas.openxmlformats.org/presentationml/2006/ole">
            <mc:AlternateContent xmlns:mc="http://schemas.openxmlformats.org/markup-compatibility/2006">
              <mc:Choice xmlns:v="urn:schemas-microsoft-com:vml" Requires="v">
                <p:oleObj spid="_x0000_s31956" r:id="rId8" imgW="342900" imgH="203200" progId="Equation.KSEE3">
                  <p:embed/>
                </p:oleObj>
              </mc:Choice>
              <mc:Fallback>
                <p:oleObj r:id="rId8" imgW="342900" imgH="203200" progId="Equation.KSEE3">
                  <p:embed/>
                  <p:pic>
                    <p:nvPicPr>
                      <p:cNvPr id="0" name="图片 27650"/>
                      <p:cNvPicPr/>
                      <p:nvPr/>
                    </p:nvPicPr>
                    <p:blipFill>
                      <a:blip r:embed="rId7"/>
                      <a:stretch>
                        <a:fillRect/>
                      </a:stretch>
                    </p:blipFill>
                    <p:spPr>
                      <a:xfrm>
                        <a:off x="9660890" y="2627630"/>
                        <a:ext cx="599440" cy="3556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9688830" y="3899535"/>
          <a:ext cx="599440" cy="355600"/>
        </p:xfrm>
        <a:graphic>
          <a:graphicData uri="http://schemas.openxmlformats.org/presentationml/2006/ole">
            <mc:AlternateContent xmlns:mc="http://schemas.openxmlformats.org/markup-compatibility/2006">
              <mc:Choice xmlns:v="urn:schemas-microsoft-com:vml" Requires="v">
                <p:oleObj spid="_x0000_s31957" r:id="rId9" imgW="342900" imgH="203200" progId="Equation.KSEE3">
                  <p:embed/>
                </p:oleObj>
              </mc:Choice>
              <mc:Fallback>
                <p:oleObj r:id="rId9" imgW="342900" imgH="203200" progId="Equation.KSEE3">
                  <p:embed/>
                  <p:pic>
                    <p:nvPicPr>
                      <p:cNvPr id="0" name="图片 27650"/>
                      <p:cNvPicPr/>
                      <p:nvPr/>
                    </p:nvPicPr>
                    <p:blipFill>
                      <a:blip r:embed="rId7"/>
                      <a:stretch>
                        <a:fillRect/>
                      </a:stretch>
                    </p:blipFill>
                    <p:spPr>
                      <a:xfrm>
                        <a:off x="9688830" y="3899535"/>
                        <a:ext cx="599440" cy="35560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5010785" y="1290320"/>
          <a:ext cx="325755" cy="451485"/>
        </p:xfrm>
        <a:graphic>
          <a:graphicData uri="http://schemas.openxmlformats.org/presentationml/2006/ole">
            <mc:AlternateContent xmlns:mc="http://schemas.openxmlformats.org/markup-compatibility/2006">
              <mc:Choice xmlns:v="urn:schemas-microsoft-com:vml" Requires="v">
                <p:oleObj spid="_x0000_s31958" r:id="rId10" imgW="165100" imgH="228600" progId="Equation.KSEE3">
                  <p:embed/>
                </p:oleObj>
              </mc:Choice>
              <mc:Fallback>
                <p:oleObj r:id="rId10" imgW="165100" imgH="228600" progId="Equation.KSEE3">
                  <p:embed/>
                  <p:pic>
                    <p:nvPicPr>
                      <p:cNvPr id="0" name="图片 27653"/>
                      <p:cNvPicPr/>
                      <p:nvPr/>
                    </p:nvPicPr>
                    <p:blipFill>
                      <a:blip r:embed="rId11"/>
                      <a:stretch>
                        <a:fillRect/>
                      </a:stretch>
                    </p:blipFill>
                    <p:spPr>
                      <a:xfrm>
                        <a:off x="5010785" y="1290320"/>
                        <a:ext cx="325755" cy="45148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397760" y="3216910"/>
          <a:ext cx="325755" cy="451485"/>
        </p:xfrm>
        <a:graphic>
          <a:graphicData uri="http://schemas.openxmlformats.org/presentationml/2006/ole">
            <mc:AlternateContent xmlns:mc="http://schemas.openxmlformats.org/markup-compatibility/2006">
              <mc:Choice xmlns:v="urn:schemas-microsoft-com:vml" Requires="v">
                <p:oleObj spid="_x0000_s31959" r:id="rId12" imgW="165100" imgH="228600" progId="Equation.KSEE3">
                  <p:embed/>
                </p:oleObj>
              </mc:Choice>
              <mc:Fallback>
                <p:oleObj r:id="rId12" imgW="165100" imgH="228600" progId="Equation.KSEE3">
                  <p:embed/>
                  <p:pic>
                    <p:nvPicPr>
                      <p:cNvPr id="0" name="图片 27653"/>
                      <p:cNvPicPr/>
                      <p:nvPr/>
                    </p:nvPicPr>
                    <p:blipFill>
                      <a:blip r:embed="rId11"/>
                      <a:stretch>
                        <a:fillRect/>
                      </a:stretch>
                    </p:blipFill>
                    <p:spPr>
                      <a:xfrm>
                        <a:off x="2397760" y="3216910"/>
                        <a:ext cx="325755" cy="45148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369820" y="4490720"/>
          <a:ext cx="325755" cy="451485"/>
        </p:xfrm>
        <a:graphic>
          <a:graphicData uri="http://schemas.openxmlformats.org/presentationml/2006/ole">
            <mc:AlternateContent xmlns:mc="http://schemas.openxmlformats.org/markup-compatibility/2006">
              <mc:Choice xmlns:v="urn:schemas-microsoft-com:vml" Requires="v">
                <p:oleObj spid="_x0000_s31960" r:id="rId13" imgW="165100" imgH="228600" progId="Equation.KSEE3">
                  <p:embed/>
                </p:oleObj>
              </mc:Choice>
              <mc:Fallback>
                <p:oleObj r:id="rId13" imgW="165100" imgH="228600" progId="Equation.KSEE3">
                  <p:embed/>
                  <p:pic>
                    <p:nvPicPr>
                      <p:cNvPr id="0" name="图片 27653"/>
                      <p:cNvPicPr/>
                      <p:nvPr/>
                    </p:nvPicPr>
                    <p:blipFill>
                      <a:blip r:embed="rId11"/>
                      <a:stretch>
                        <a:fillRect/>
                      </a:stretch>
                    </p:blipFill>
                    <p:spPr>
                      <a:xfrm>
                        <a:off x="2369820" y="4490720"/>
                        <a:ext cx="325755" cy="45148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2327910" y="5641975"/>
          <a:ext cx="325755" cy="451485"/>
        </p:xfrm>
        <a:graphic>
          <a:graphicData uri="http://schemas.openxmlformats.org/presentationml/2006/ole">
            <mc:AlternateContent xmlns:mc="http://schemas.openxmlformats.org/markup-compatibility/2006">
              <mc:Choice xmlns:v="urn:schemas-microsoft-com:vml" Requires="v">
                <p:oleObj spid="_x0000_s31961" r:id="rId14" imgW="165100" imgH="228600" progId="Equation.KSEE3">
                  <p:embed/>
                </p:oleObj>
              </mc:Choice>
              <mc:Fallback>
                <p:oleObj r:id="rId14" imgW="165100" imgH="228600" progId="Equation.KSEE3">
                  <p:embed/>
                  <p:pic>
                    <p:nvPicPr>
                      <p:cNvPr id="0" name="图片 27653"/>
                      <p:cNvPicPr/>
                      <p:nvPr/>
                    </p:nvPicPr>
                    <p:blipFill>
                      <a:blip r:embed="rId11"/>
                      <a:stretch>
                        <a:fillRect/>
                      </a:stretch>
                    </p:blipFill>
                    <p:spPr>
                      <a:xfrm>
                        <a:off x="2327910" y="5641975"/>
                        <a:ext cx="325755" cy="4514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6889115" y="1299845"/>
          <a:ext cx="1318895" cy="431800"/>
        </p:xfrm>
        <a:graphic>
          <a:graphicData uri="http://schemas.openxmlformats.org/presentationml/2006/ole">
            <mc:AlternateContent xmlns:mc="http://schemas.openxmlformats.org/markup-compatibility/2006">
              <mc:Choice xmlns:v="urn:schemas-microsoft-com:vml" Requires="v">
                <p:oleObj spid="_x0000_s31962" r:id="rId15" imgW="698500" imgH="228600" progId="Equation.KSEE3">
                  <p:embed/>
                </p:oleObj>
              </mc:Choice>
              <mc:Fallback>
                <p:oleObj r:id="rId15" imgW="698500" imgH="228600" progId="Equation.KSEE3">
                  <p:embed/>
                  <p:pic>
                    <p:nvPicPr>
                      <p:cNvPr id="0" name="图片 29696"/>
                      <p:cNvPicPr/>
                      <p:nvPr/>
                    </p:nvPicPr>
                    <p:blipFill>
                      <a:blip r:embed="rId16"/>
                      <a:stretch>
                        <a:fillRect/>
                      </a:stretch>
                    </p:blipFill>
                    <p:spPr>
                      <a:xfrm>
                        <a:off x="6889115" y="1299845"/>
                        <a:ext cx="1318895" cy="43180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8551545" y="1310005"/>
          <a:ext cx="1318895" cy="431800"/>
        </p:xfrm>
        <a:graphic>
          <a:graphicData uri="http://schemas.openxmlformats.org/presentationml/2006/ole">
            <mc:AlternateContent xmlns:mc="http://schemas.openxmlformats.org/markup-compatibility/2006">
              <mc:Choice xmlns:v="urn:schemas-microsoft-com:vml" Requires="v">
                <p:oleObj spid="_x0000_s31963" r:id="rId17" imgW="698500" imgH="228600" progId="Equation.KSEE3">
                  <p:embed/>
                </p:oleObj>
              </mc:Choice>
              <mc:Fallback>
                <p:oleObj r:id="rId17" imgW="698500" imgH="228600" progId="Equation.KSEE3">
                  <p:embed/>
                  <p:pic>
                    <p:nvPicPr>
                      <p:cNvPr id="0" name="图片 29696"/>
                      <p:cNvPicPr/>
                      <p:nvPr/>
                    </p:nvPicPr>
                    <p:blipFill>
                      <a:blip r:embed="rId18"/>
                      <a:stretch>
                        <a:fillRect/>
                      </a:stretch>
                    </p:blipFill>
                    <p:spPr>
                      <a:xfrm>
                        <a:off x="8551545" y="1310005"/>
                        <a:ext cx="1318895" cy="43180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600960" y="2007235"/>
          <a:ext cx="870585" cy="376555"/>
        </p:xfrm>
        <a:graphic>
          <a:graphicData uri="http://schemas.openxmlformats.org/presentationml/2006/ole">
            <mc:AlternateContent xmlns:mc="http://schemas.openxmlformats.org/markup-compatibility/2006">
              <mc:Choice xmlns:v="urn:schemas-microsoft-com:vml" Requires="v">
                <p:oleObj spid="_x0000_s31964" r:id="rId19" imgW="469900" imgH="203200" progId="Equation.KSEE3">
                  <p:embed/>
                </p:oleObj>
              </mc:Choice>
              <mc:Fallback>
                <p:oleObj r:id="rId19" imgW="469900" imgH="203200" progId="Equation.KSEE3">
                  <p:embed/>
                  <p:pic>
                    <p:nvPicPr>
                      <p:cNvPr id="0" name="图片 29697"/>
                      <p:cNvPicPr/>
                      <p:nvPr/>
                    </p:nvPicPr>
                    <p:blipFill>
                      <a:blip r:embed="rId20"/>
                      <a:stretch>
                        <a:fillRect/>
                      </a:stretch>
                    </p:blipFill>
                    <p:spPr>
                      <a:xfrm>
                        <a:off x="2600960" y="2007235"/>
                        <a:ext cx="870585" cy="37655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2941955" y="2599690"/>
          <a:ext cx="1318895" cy="431800"/>
        </p:xfrm>
        <a:graphic>
          <a:graphicData uri="http://schemas.openxmlformats.org/presentationml/2006/ole">
            <mc:AlternateContent xmlns:mc="http://schemas.openxmlformats.org/markup-compatibility/2006">
              <mc:Choice xmlns:v="urn:schemas-microsoft-com:vml" Requires="v">
                <p:oleObj spid="_x0000_s31965" r:id="rId21" imgW="698500" imgH="228600" progId="Equation.KSEE3">
                  <p:embed/>
                </p:oleObj>
              </mc:Choice>
              <mc:Fallback>
                <p:oleObj r:id="rId21" imgW="698500" imgH="228600" progId="Equation.KSEE3">
                  <p:embed/>
                  <p:pic>
                    <p:nvPicPr>
                      <p:cNvPr id="0" name="图片 29696"/>
                      <p:cNvPicPr/>
                      <p:nvPr/>
                    </p:nvPicPr>
                    <p:blipFill>
                      <a:blip r:embed="rId16"/>
                      <a:stretch>
                        <a:fillRect/>
                      </a:stretch>
                    </p:blipFill>
                    <p:spPr>
                      <a:xfrm>
                        <a:off x="2941955" y="2599690"/>
                        <a:ext cx="1318895" cy="431800"/>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3696970" y="5153660"/>
          <a:ext cx="1318895" cy="431800"/>
        </p:xfrm>
        <a:graphic>
          <a:graphicData uri="http://schemas.openxmlformats.org/presentationml/2006/ole">
            <mc:AlternateContent xmlns:mc="http://schemas.openxmlformats.org/markup-compatibility/2006">
              <mc:Choice xmlns:v="urn:schemas-microsoft-com:vml" Requires="v">
                <p:oleObj spid="_x0000_s31966" r:id="rId22" imgW="698500" imgH="228600" progId="Equation.KSEE3">
                  <p:embed/>
                </p:oleObj>
              </mc:Choice>
              <mc:Fallback>
                <p:oleObj r:id="rId22" imgW="698500" imgH="228600" progId="Equation.KSEE3">
                  <p:embed/>
                  <p:pic>
                    <p:nvPicPr>
                      <p:cNvPr id="0" name="图片 29696"/>
                      <p:cNvPicPr/>
                      <p:nvPr/>
                    </p:nvPicPr>
                    <p:blipFill>
                      <a:blip r:embed="rId16"/>
                      <a:stretch>
                        <a:fillRect/>
                      </a:stretch>
                    </p:blipFill>
                    <p:spPr>
                      <a:xfrm>
                        <a:off x="3696970" y="5153660"/>
                        <a:ext cx="1318895" cy="43180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2941955" y="3872230"/>
          <a:ext cx="1318895" cy="431800"/>
        </p:xfrm>
        <a:graphic>
          <a:graphicData uri="http://schemas.openxmlformats.org/presentationml/2006/ole">
            <mc:AlternateContent xmlns:mc="http://schemas.openxmlformats.org/markup-compatibility/2006">
              <mc:Choice xmlns:v="urn:schemas-microsoft-com:vml" Requires="v">
                <p:oleObj spid="_x0000_s31967" r:id="rId23" imgW="698500" imgH="228600" progId="Equation.KSEE3">
                  <p:embed/>
                </p:oleObj>
              </mc:Choice>
              <mc:Fallback>
                <p:oleObj r:id="rId23" imgW="698500" imgH="228600" progId="Equation.KSEE3">
                  <p:embed/>
                  <p:pic>
                    <p:nvPicPr>
                      <p:cNvPr id="0" name="图片 29696"/>
                      <p:cNvPicPr/>
                      <p:nvPr/>
                    </p:nvPicPr>
                    <p:blipFill>
                      <a:blip r:embed="rId16"/>
                      <a:stretch>
                        <a:fillRect/>
                      </a:stretch>
                    </p:blipFill>
                    <p:spPr>
                      <a:xfrm>
                        <a:off x="2941955" y="3872230"/>
                        <a:ext cx="1318895" cy="43180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4594860" y="2641600"/>
          <a:ext cx="1170305" cy="390525"/>
        </p:xfrm>
        <a:graphic>
          <a:graphicData uri="http://schemas.openxmlformats.org/presentationml/2006/ole">
            <mc:AlternateContent xmlns:mc="http://schemas.openxmlformats.org/markup-compatibility/2006">
              <mc:Choice xmlns:v="urn:schemas-microsoft-com:vml" Requires="v">
                <p:oleObj spid="_x0000_s31968" r:id="rId24" imgW="609600" imgH="203200" progId="Equation.KSEE3">
                  <p:embed/>
                </p:oleObj>
              </mc:Choice>
              <mc:Fallback>
                <p:oleObj r:id="rId24" imgW="609600" imgH="203200" progId="Equation.KSEE3">
                  <p:embed/>
                  <p:pic>
                    <p:nvPicPr>
                      <p:cNvPr id="0" name="图片 29698"/>
                      <p:cNvPicPr/>
                      <p:nvPr/>
                    </p:nvPicPr>
                    <p:blipFill>
                      <a:blip r:embed="rId25"/>
                      <a:stretch>
                        <a:fillRect/>
                      </a:stretch>
                    </p:blipFill>
                    <p:spPr>
                      <a:xfrm>
                        <a:off x="4594860" y="2641600"/>
                        <a:ext cx="1170305" cy="390525"/>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5661660" y="5154295"/>
          <a:ext cx="1318895" cy="431800"/>
        </p:xfrm>
        <a:graphic>
          <a:graphicData uri="http://schemas.openxmlformats.org/presentationml/2006/ole">
            <mc:AlternateContent xmlns:mc="http://schemas.openxmlformats.org/markup-compatibility/2006">
              <mc:Choice xmlns:v="urn:schemas-microsoft-com:vml" Requires="v">
                <p:oleObj spid="_x0000_s31969" r:id="rId26" imgW="698500" imgH="228600" progId="Equation.KSEE3">
                  <p:embed/>
                </p:oleObj>
              </mc:Choice>
              <mc:Fallback>
                <p:oleObj r:id="rId26" imgW="698500" imgH="228600" progId="Equation.KSEE3">
                  <p:embed/>
                  <p:pic>
                    <p:nvPicPr>
                      <p:cNvPr id="0" name="图片 29696"/>
                      <p:cNvPicPr/>
                      <p:nvPr/>
                    </p:nvPicPr>
                    <p:blipFill>
                      <a:blip r:embed="rId18"/>
                      <a:stretch>
                        <a:fillRect/>
                      </a:stretch>
                    </p:blipFill>
                    <p:spPr>
                      <a:xfrm>
                        <a:off x="5661660" y="5154295"/>
                        <a:ext cx="1318895" cy="431800"/>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6275705" y="3871595"/>
          <a:ext cx="1318895" cy="431800"/>
        </p:xfrm>
        <a:graphic>
          <a:graphicData uri="http://schemas.openxmlformats.org/presentationml/2006/ole">
            <mc:AlternateContent xmlns:mc="http://schemas.openxmlformats.org/markup-compatibility/2006">
              <mc:Choice xmlns:v="urn:schemas-microsoft-com:vml" Requires="v">
                <p:oleObj spid="_x0000_s31970" r:id="rId27" imgW="698500" imgH="228600" progId="Equation.KSEE3">
                  <p:embed/>
                </p:oleObj>
              </mc:Choice>
              <mc:Fallback>
                <p:oleObj r:id="rId27" imgW="698500" imgH="228600" progId="Equation.KSEE3">
                  <p:embed/>
                  <p:pic>
                    <p:nvPicPr>
                      <p:cNvPr id="0" name="图片 29696"/>
                      <p:cNvPicPr/>
                      <p:nvPr/>
                    </p:nvPicPr>
                    <p:blipFill>
                      <a:blip r:embed="rId18"/>
                      <a:stretch>
                        <a:fillRect/>
                      </a:stretch>
                    </p:blipFill>
                    <p:spPr>
                      <a:xfrm>
                        <a:off x="6275705" y="3871595"/>
                        <a:ext cx="1318895" cy="43180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6297295" y="2599690"/>
          <a:ext cx="1318895" cy="431800"/>
        </p:xfrm>
        <a:graphic>
          <a:graphicData uri="http://schemas.openxmlformats.org/presentationml/2006/ole">
            <mc:AlternateContent xmlns:mc="http://schemas.openxmlformats.org/markup-compatibility/2006">
              <mc:Choice xmlns:v="urn:schemas-microsoft-com:vml" Requires="v">
                <p:oleObj spid="_x0000_s31971" r:id="rId28" imgW="698500" imgH="228600" progId="Equation.KSEE3">
                  <p:embed/>
                </p:oleObj>
              </mc:Choice>
              <mc:Fallback>
                <p:oleObj r:id="rId28" imgW="698500" imgH="228600" progId="Equation.KSEE3">
                  <p:embed/>
                  <p:pic>
                    <p:nvPicPr>
                      <p:cNvPr id="0" name="图片 29696"/>
                      <p:cNvPicPr/>
                      <p:nvPr/>
                    </p:nvPicPr>
                    <p:blipFill>
                      <a:blip r:embed="rId29"/>
                      <a:stretch>
                        <a:fillRect/>
                      </a:stretch>
                    </p:blipFill>
                    <p:spPr>
                      <a:xfrm>
                        <a:off x="6297295" y="2599690"/>
                        <a:ext cx="1318895" cy="431800"/>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7927340" y="2627630"/>
          <a:ext cx="1170305" cy="390525"/>
        </p:xfrm>
        <a:graphic>
          <a:graphicData uri="http://schemas.openxmlformats.org/presentationml/2006/ole">
            <mc:AlternateContent xmlns:mc="http://schemas.openxmlformats.org/markup-compatibility/2006">
              <mc:Choice xmlns:v="urn:schemas-microsoft-com:vml" Requires="v">
                <p:oleObj spid="_x0000_s31972" r:id="rId30" imgW="609600" imgH="203200" progId="Equation.KSEE3">
                  <p:embed/>
                </p:oleObj>
              </mc:Choice>
              <mc:Fallback>
                <p:oleObj r:id="rId30" imgW="609600" imgH="203200" progId="Equation.KSEE3">
                  <p:embed/>
                  <p:pic>
                    <p:nvPicPr>
                      <p:cNvPr id="0" name="图片 29698"/>
                      <p:cNvPicPr/>
                      <p:nvPr/>
                    </p:nvPicPr>
                    <p:blipFill>
                      <a:blip r:embed="rId31"/>
                      <a:stretch>
                        <a:fillRect/>
                      </a:stretch>
                    </p:blipFill>
                    <p:spPr>
                      <a:xfrm>
                        <a:off x="7927340" y="2627630"/>
                        <a:ext cx="1170305" cy="390525"/>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4655820" y="3913505"/>
          <a:ext cx="1170305" cy="390525"/>
        </p:xfrm>
        <a:graphic>
          <a:graphicData uri="http://schemas.openxmlformats.org/presentationml/2006/ole">
            <mc:AlternateContent xmlns:mc="http://schemas.openxmlformats.org/markup-compatibility/2006">
              <mc:Choice xmlns:v="urn:schemas-microsoft-com:vml" Requires="v">
                <p:oleObj spid="_x0000_s31973" r:id="rId32" imgW="609600" imgH="203200" progId="Equation.KSEE3">
                  <p:embed/>
                </p:oleObj>
              </mc:Choice>
              <mc:Fallback>
                <p:oleObj r:id="rId32" imgW="609600" imgH="203200" progId="Equation.KSEE3">
                  <p:embed/>
                  <p:pic>
                    <p:nvPicPr>
                      <p:cNvPr id="0" name="图片 29698"/>
                      <p:cNvPicPr/>
                      <p:nvPr/>
                    </p:nvPicPr>
                    <p:blipFill>
                      <a:blip r:embed="rId31"/>
                      <a:stretch>
                        <a:fillRect/>
                      </a:stretch>
                    </p:blipFill>
                    <p:spPr>
                      <a:xfrm>
                        <a:off x="4655820" y="3913505"/>
                        <a:ext cx="1170305" cy="39052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7928610" y="3907155"/>
          <a:ext cx="1170305" cy="390525"/>
        </p:xfrm>
        <a:graphic>
          <a:graphicData uri="http://schemas.openxmlformats.org/presentationml/2006/ole">
            <mc:AlternateContent xmlns:mc="http://schemas.openxmlformats.org/markup-compatibility/2006">
              <mc:Choice xmlns:v="urn:schemas-microsoft-com:vml" Requires="v">
                <p:oleObj spid="_x0000_s31974" r:id="rId33" imgW="609600" imgH="203200" progId="Equation.KSEE3">
                  <p:embed/>
                </p:oleObj>
              </mc:Choice>
              <mc:Fallback>
                <p:oleObj r:id="rId33" imgW="609600" imgH="203200" progId="Equation.KSEE3">
                  <p:embed/>
                  <p:pic>
                    <p:nvPicPr>
                      <p:cNvPr id="0" name="图片 29698"/>
                      <p:cNvPicPr/>
                      <p:nvPr/>
                    </p:nvPicPr>
                    <p:blipFill>
                      <a:blip r:embed="rId25"/>
                      <a:stretch>
                        <a:fillRect/>
                      </a:stretch>
                    </p:blipFill>
                    <p:spPr>
                      <a:xfrm>
                        <a:off x="7928610" y="3907155"/>
                        <a:ext cx="1170305" cy="390525"/>
                      </a:xfrm>
                      <a:prstGeom prst="rect">
                        <a:avLst/>
                      </a:prstGeom>
                    </p:spPr>
                  </p:pic>
                </p:oleObj>
              </mc:Fallback>
            </mc:AlternateContent>
          </a:graphicData>
        </a:graphic>
      </p:graphicFrame>
      <p:graphicFrame>
        <p:nvGraphicFramePr>
          <p:cNvPr id="42" name="对象 41">
            <a:hlinkClick r:id="" action="ppaction://ole?verb=0"/>
          </p:cNvPr>
          <p:cNvGraphicFramePr>
            <a:graphicFrameLocks noChangeAspect="1"/>
          </p:cNvGraphicFramePr>
          <p:nvPr/>
        </p:nvGraphicFramePr>
        <p:xfrm>
          <a:off x="2607310" y="5174615"/>
          <a:ext cx="746125" cy="390525"/>
        </p:xfrm>
        <a:graphic>
          <a:graphicData uri="http://schemas.openxmlformats.org/presentationml/2006/ole">
            <mc:AlternateContent xmlns:mc="http://schemas.openxmlformats.org/markup-compatibility/2006">
              <mc:Choice xmlns:v="urn:schemas-microsoft-com:vml" Requires="v">
                <p:oleObj spid="_x0000_s31975" r:id="rId34" imgW="381000" imgH="203200" progId="Equation.KSEE3">
                  <p:embed/>
                </p:oleObj>
              </mc:Choice>
              <mc:Fallback>
                <p:oleObj r:id="rId34" imgW="381000" imgH="203200" progId="Equation.KSEE3">
                  <p:embed/>
                  <p:pic>
                    <p:nvPicPr>
                      <p:cNvPr id="0" name="图片 29698"/>
                      <p:cNvPicPr/>
                      <p:nvPr/>
                    </p:nvPicPr>
                    <p:blipFill>
                      <a:blip r:embed="rId35"/>
                      <a:stretch>
                        <a:fillRect/>
                      </a:stretch>
                    </p:blipFill>
                    <p:spPr>
                      <a:xfrm>
                        <a:off x="2607310" y="5174615"/>
                        <a:ext cx="746125" cy="39052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65760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若函数       可导，且                 ，存在一个正数    ，有</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则函数       在点    处取局部极大值（或局部极小值）．</a:t>
            </a: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9"/>
          <p:cNvPicPr>
            <a:picLocks noChangeAspect="1"/>
          </p:cNvPicPr>
          <p:nvPr/>
        </p:nvPicPr>
        <p:blipFill>
          <a:blip r:embed="rId6"/>
          <a:stretch>
            <a:fillRect/>
          </a:stretch>
        </p:blipFill>
        <p:spPr>
          <a:xfrm>
            <a:off x="2028825" y="2623185"/>
            <a:ext cx="8134350" cy="1695450"/>
          </a:xfrm>
          <a:prstGeom prst="rect">
            <a:avLst/>
          </a:prstGeom>
        </p:spPr>
      </p:pic>
      <p:graphicFrame>
        <p:nvGraphicFramePr>
          <p:cNvPr id="4" name="对象 3">
            <a:hlinkClick r:id="" action="ppaction://ole?verb=0"/>
          </p:cNvPr>
          <p:cNvGraphicFramePr>
            <a:graphicFrameLocks noChangeAspect="1"/>
          </p:cNvGraphicFramePr>
          <p:nvPr/>
        </p:nvGraphicFramePr>
        <p:xfrm>
          <a:off x="2705735" y="2093595"/>
          <a:ext cx="681990" cy="404495"/>
        </p:xfrm>
        <a:graphic>
          <a:graphicData uri="http://schemas.openxmlformats.org/presentationml/2006/ole">
            <mc:AlternateContent xmlns:mc="http://schemas.openxmlformats.org/markup-compatibility/2006">
              <mc:Choice xmlns:v="urn:schemas-microsoft-com:vml" Requires="v">
                <p:oleObj spid="_x0000_s32819" r:id="rId7" imgW="342900" imgH="203200" progId="Equation.KSEE3">
                  <p:embed/>
                </p:oleObj>
              </mc:Choice>
              <mc:Fallback>
                <p:oleObj r:id="rId7" imgW="342900" imgH="203200" progId="Equation.KSEE3">
                  <p:embed/>
                  <p:pic>
                    <p:nvPicPr>
                      <p:cNvPr id="0" name="图片 30720"/>
                      <p:cNvPicPr/>
                      <p:nvPr/>
                    </p:nvPicPr>
                    <p:blipFill>
                      <a:blip r:embed="rId8"/>
                      <a:stretch>
                        <a:fillRect/>
                      </a:stretch>
                    </p:blipFill>
                    <p:spPr>
                      <a:xfrm>
                        <a:off x="2705735" y="2093595"/>
                        <a:ext cx="681990" cy="40449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647565" y="2032000"/>
          <a:ext cx="1480185" cy="512445"/>
        </p:xfrm>
        <a:graphic>
          <a:graphicData uri="http://schemas.openxmlformats.org/presentationml/2006/ole">
            <mc:AlternateContent xmlns:mc="http://schemas.openxmlformats.org/markup-compatibility/2006">
              <mc:Choice xmlns:v="urn:schemas-microsoft-com:vml" Requires="v">
                <p:oleObj spid="_x0000_s32820" r:id="rId9" imgW="660400" imgH="228600" progId="Equation.KSEE3">
                  <p:embed/>
                </p:oleObj>
              </mc:Choice>
              <mc:Fallback>
                <p:oleObj r:id="rId9" imgW="660400" imgH="228600" progId="Equation.KSEE3">
                  <p:embed/>
                  <p:pic>
                    <p:nvPicPr>
                      <p:cNvPr id="0" name="图片 30721"/>
                      <p:cNvPicPr/>
                      <p:nvPr/>
                    </p:nvPicPr>
                    <p:blipFill>
                      <a:blip r:embed="rId10"/>
                      <a:stretch>
                        <a:fillRect/>
                      </a:stretch>
                    </p:blipFill>
                    <p:spPr>
                      <a:xfrm>
                        <a:off x="4647565" y="2032000"/>
                        <a:ext cx="1480185" cy="51244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003040" y="4542155"/>
          <a:ext cx="396240" cy="548640"/>
        </p:xfrm>
        <a:graphic>
          <a:graphicData uri="http://schemas.openxmlformats.org/presentationml/2006/ole">
            <mc:AlternateContent xmlns:mc="http://schemas.openxmlformats.org/markup-compatibility/2006">
              <mc:Choice xmlns:v="urn:schemas-microsoft-com:vml" Requires="v">
                <p:oleObj spid="_x0000_s32821" r:id="rId11" imgW="165100" imgH="228600" progId="Equation.KSEE3">
                  <p:embed/>
                </p:oleObj>
              </mc:Choice>
              <mc:Fallback>
                <p:oleObj r:id="rId11" imgW="165100" imgH="228600" progId="Equation.KSEE3">
                  <p:embed/>
                  <p:pic>
                    <p:nvPicPr>
                      <p:cNvPr id="0" name="图片 30722"/>
                      <p:cNvPicPr/>
                      <p:nvPr/>
                    </p:nvPicPr>
                    <p:blipFill>
                      <a:blip r:embed="rId12"/>
                      <a:stretch>
                        <a:fillRect/>
                      </a:stretch>
                    </p:blipFill>
                    <p:spPr>
                      <a:xfrm>
                        <a:off x="4003040" y="4542155"/>
                        <a:ext cx="396240" cy="54864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8329930" y="2089150"/>
          <a:ext cx="313690" cy="397510"/>
        </p:xfrm>
        <a:graphic>
          <a:graphicData uri="http://schemas.openxmlformats.org/presentationml/2006/ole">
            <mc:AlternateContent xmlns:mc="http://schemas.openxmlformats.org/markup-compatibility/2006">
              <mc:Choice xmlns:v="urn:schemas-microsoft-com:vml" Requires="v">
                <p:oleObj spid="_x0000_s32822" r:id="rId13" imgW="139700" imgH="177165" progId="Equation.KSEE3">
                  <p:embed/>
                </p:oleObj>
              </mc:Choice>
              <mc:Fallback>
                <p:oleObj r:id="rId13" imgW="139700" imgH="177165" progId="Equation.KSEE3">
                  <p:embed/>
                  <p:pic>
                    <p:nvPicPr>
                      <p:cNvPr id="0" name="图片 30723"/>
                      <p:cNvPicPr/>
                      <p:nvPr/>
                    </p:nvPicPr>
                    <p:blipFill>
                      <a:blip r:embed="rId14"/>
                      <a:stretch>
                        <a:fillRect/>
                      </a:stretch>
                    </p:blipFill>
                    <p:spPr>
                      <a:xfrm>
                        <a:off x="8329930" y="2089150"/>
                        <a:ext cx="313690" cy="39751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719705" y="4625975"/>
          <a:ext cx="681990" cy="404495"/>
        </p:xfrm>
        <a:graphic>
          <a:graphicData uri="http://schemas.openxmlformats.org/presentationml/2006/ole">
            <mc:AlternateContent xmlns:mc="http://schemas.openxmlformats.org/markup-compatibility/2006">
              <mc:Choice xmlns:v="urn:schemas-microsoft-com:vml" Requires="v">
                <p:oleObj spid="_x0000_s32823" r:id="rId15" imgW="342900" imgH="203200" progId="Equation.KSEE3">
                  <p:embed/>
                </p:oleObj>
              </mc:Choice>
              <mc:Fallback>
                <p:oleObj r:id="rId15" imgW="342900" imgH="203200" progId="Equation.KSEE3">
                  <p:embed/>
                  <p:pic>
                    <p:nvPicPr>
                      <p:cNvPr id="0" name="图片 30720"/>
                      <p:cNvPicPr/>
                      <p:nvPr/>
                    </p:nvPicPr>
                    <p:blipFill>
                      <a:blip r:embed="rId8"/>
                      <a:stretch>
                        <a:fillRect/>
                      </a:stretch>
                    </p:blipFill>
                    <p:spPr>
                      <a:xfrm>
                        <a:off x="2719705" y="4625975"/>
                        <a:ext cx="681990" cy="40449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73175"/>
            <a:ext cx="8716010" cy="470027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综上所述，求可导函数       的局部极值，应按下列步骤：</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(1)确定函数       的定义域；</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(2)求                的解</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即稳定点；</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(3)用稳定点将定义域分成若干个开区间；</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(4)根据        在每个开区间上的符号，可确定函数       的严格单调性，并可判别函数       在稳定点     是否取局部极值，如果取局部极值，是取极大值还是极小值．</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1" name="对象 10">
            <a:hlinkClick r:id="" action="ppaction://ole?verb=0"/>
          </p:cNvPr>
          <p:cNvGraphicFramePr>
            <a:graphicFrameLocks noChangeAspect="1"/>
          </p:cNvGraphicFramePr>
          <p:nvPr/>
        </p:nvGraphicFramePr>
        <p:xfrm>
          <a:off x="3401695" y="2103120"/>
          <a:ext cx="681990" cy="404495"/>
        </p:xfrm>
        <a:graphic>
          <a:graphicData uri="http://schemas.openxmlformats.org/presentationml/2006/ole">
            <mc:AlternateContent xmlns:mc="http://schemas.openxmlformats.org/markup-compatibility/2006">
              <mc:Choice xmlns:v="urn:schemas-microsoft-com:vml" Requires="v">
                <p:oleObj spid="_x0000_s33863" r:id="rId6" imgW="342900" imgH="203200" progId="Equation.KSEE3">
                  <p:embed/>
                </p:oleObj>
              </mc:Choice>
              <mc:Fallback>
                <p:oleObj r:id="rId6" imgW="342900" imgH="203200" progId="Equation.KSEE3">
                  <p:embed/>
                  <p:pic>
                    <p:nvPicPr>
                      <p:cNvPr id="0" name="图片 30720"/>
                      <p:cNvPicPr/>
                      <p:nvPr/>
                    </p:nvPicPr>
                    <p:blipFill>
                      <a:blip r:embed="rId7"/>
                      <a:stretch>
                        <a:fillRect/>
                      </a:stretch>
                    </p:blipFill>
                    <p:spPr>
                      <a:xfrm>
                        <a:off x="3401695" y="2103120"/>
                        <a:ext cx="681990" cy="40449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8472170" y="4013835"/>
          <a:ext cx="681990" cy="404495"/>
        </p:xfrm>
        <a:graphic>
          <a:graphicData uri="http://schemas.openxmlformats.org/presentationml/2006/ole">
            <mc:AlternateContent xmlns:mc="http://schemas.openxmlformats.org/markup-compatibility/2006">
              <mc:Choice xmlns:v="urn:schemas-microsoft-com:vml" Requires="v">
                <p:oleObj spid="_x0000_s33864" r:id="rId8" imgW="342900" imgH="203200" progId="Equation.KSEE3">
                  <p:embed/>
                </p:oleObj>
              </mc:Choice>
              <mc:Fallback>
                <p:oleObj r:id="rId8" imgW="342900" imgH="203200" progId="Equation.KSEE3">
                  <p:embed/>
                  <p:pic>
                    <p:nvPicPr>
                      <p:cNvPr id="0" name="图片 30720"/>
                      <p:cNvPicPr/>
                      <p:nvPr/>
                    </p:nvPicPr>
                    <p:blipFill>
                      <a:blip r:embed="rId7"/>
                      <a:stretch>
                        <a:fillRect/>
                      </a:stretch>
                    </p:blipFill>
                    <p:spPr>
                      <a:xfrm>
                        <a:off x="8472170" y="4013835"/>
                        <a:ext cx="681990" cy="40449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836795" y="1450975"/>
          <a:ext cx="681990" cy="404495"/>
        </p:xfrm>
        <a:graphic>
          <a:graphicData uri="http://schemas.openxmlformats.org/presentationml/2006/ole">
            <mc:AlternateContent xmlns:mc="http://schemas.openxmlformats.org/markup-compatibility/2006">
              <mc:Choice xmlns:v="urn:schemas-microsoft-com:vml" Requires="v">
                <p:oleObj spid="_x0000_s33865" r:id="rId9" imgW="342900" imgH="203200" progId="Equation.KSEE3">
                  <p:embed/>
                </p:oleObj>
              </mc:Choice>
              <mc:Fallback>
                <p:oleObj r:id="rId9" imgW="342900" imgH="203200" progId="Equation.KSEE3">
                  <p:embed/>
                  <p:pic>
                    <p:nvPicPr>
                      <p:cNvPr id="0" name="图片 30720"/>
                      <p:cNvPicPr/>
                      <p:nvPr/>
                    </p:nvPicPr>
                    <p:blipFill>
                      <a:blip r:embed="rId10"/>
                      <a:stretch>
                        <a:fillRect/>
                      </a:stretch>
                    </p:blipFill>
                    <p:spPr>
                      <a:xfrm>
                        <a:off x="4836795" y="1450975"/>
                        <a:ext cx="681990" cy="40449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586605" y="4530090"/>
          <a:ext cx="681990" cy="404495"/>
        </p:xfrm>
        <a:graphic>
          <a:graphicData uri="http://schemas.openxmlformats.org/presentationml/2006/ole">
            <mc:AlternateContent xmlns:mc="http://schemas.openxmlformats.org/markup-compatibility/2006">
              <mc:Choice xmlns:v="urn:schemas-microsoft-com:vml" Requires="v">
                <p:oleObj spid="_x0000_s33866" r:id="rId11" imgW="342900" imgH="203200" progId="Equation.KSEE3">
                  <p:embed/>
                </p:oleObj>
              </mc:Choice>
              <mc:Fallback>
                <p:oleObj r:id="rId11" imgW="342900" imgH="203200" progId="Equation.KSEE3">
                  <p:embed/>
                  <p:pic>
                    <p:nvPicPr>
                      <p:cNvPr id="0" name="图片 30720"/>
                      <p:cNvPicPr/>
                      <p:nvPr/>
                    </p:nvPicPr>
                    <p:blipFill>
                      <a:blip r:embed="rId7"/>
                      <a:stretch>
                        <a:fillRect/>
                      </a:stretch>
                    </p:blipFill>
                    <p:spPr>
                      <a:xfrm>
                        <a:off x="4586605" y="4530090"/>
                        <a:ext cx="681990" cy="40449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2562543" y="2712403"/>
          <a:ext cx="1366520" cy="455930"/>
        </p:xfrm>
        <a:graphic>
          <a:graphicData uri="http://schemas.openxmlformats.org/presentationml/2006/ole">
            <mc:AlternateContent xmlns:mc="http://schemas.openxmlformats.org/markup-compatibility/2006">
              <mc:Choice xmlns:v="urn:schemas-microsoft-com:vml" Requires="v">
                <p:oleObj spid="_x0000_s33867" r:id="rId12" imgW="609600" imgH="203200" progId="Equation.KSEE3">
                  <p:embed/>
                </p:oleObj>
              </mc:Choice>
              <mc:Fallback>
                <p:oleObj r:id="rId12" imgW="609600" imgH="203200" progId="Equation.KSEE3">
                  <p:embed/>
                  <p:pic>
                    <p:nvPicPr>
                      <p:cNvPr id="0" name="图片 30721"/>
                      <p:cNvPicPr/>
                      <p:nvPr/>
                    </p:nvPicPr>
                    <p:blipFill>
                      <a:blip r:embed="rId13"/>
                      <a:stretch>
                        <a:fillRect/>
                      </a:stretch>
                    </p:blipFill>
                    <p:spPr>
                      <a:xfrm>
                        <a:off x="2562543" y="2712403"/>
                        <a:ext cx="1366520" cy="45593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2825115" y="3999865"/>
          <a:ext cx="758190" cy="404495"/>
        </p:xfrm>
        <a:graphic>
          <a:graphicData uri="http://schemas.openxmlformats.org/presentationml/2006/ole">
            <mc:AlternateContent xmlns:mc="http://schemas.openxmlformats.org/markup-compatibility/2006">
              <mc:Choice xmlns:v="urn:schemas-microsoft-com:vml" Requires="v">
                <p:oleObj spid="_x0000_s33868" r:id="rId14" imgW="381000" imgH="203200" progId="Equation.KSEE3">
                  <p:embed/>
                </p:oleObj>
              </mc:Choice>
              <mc:Fallback>
                <p:oleObj r:id="rId14" imgW="381000" imgH="203200" progId="Equation.KSEE3">
                  <p:embed/>
                  <p:pic>
                    <p:nvPicPr>
                      <p:cNvPr id="0" name="图片 30720"/>
                      <p:cNvPicPr/>
                      <p:nvPr/>
                    </p:nvPicPr>
                    <p:blipFill>
                      <a:blip r:embed="rId15"/>
                      <a:stretch>
                        <a:fillRect/>
                      </a:stretch>
                    </p:blipFill>
                    <p:spPr>
                      <a:xfrm>
                        <a:off x="2825115" y="3999865"/>
                        <a:ext cx="758190" cy="40449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6579235" y="4460240"/>
          <a:ext cx="323850" cy="448310"/>
        </p:xfrm>
        <a:graphic>
          <a:graphicData uri="http://schemas.openxmlformats.org/presentationml/2006/ole">
            <mc:AlternateContent xmlns:mc="http://schemas.openxmlformats.org/markup-compatibility/2006">
              <mc:Choice xmlns:v="urn:schemas-microsoft-com:vml" Requires="v">
                <p:oleObj spid="_x0000_s33869" r:id="rId16" imgW="165100" imgH="228600" progId="Equation.KSEE3">
                  <p:embed/>
                </p:oleObj>
              </mc:Choice>
              <mc:Fallback>
                <p:oleObj r:id="rId16" imgW="165100" imgH="228600" progId="Equation.KSEE3">
                  <p:embed/>
                  <p:pic>
                    <p:nvPicPr>
                      <p:cNvPr id="0" name="图片 31744"/>
                      <p:cNvPicPr/>
                      <p:nvPr/>
                    </p:nvPicPr>
                    <p:blipFill>
                      <a:blip r:embed="rId17"/>
                      <a:stretch>
                        <a:fillRect/>
                      </a:stretch>
                    </p:blipFill>
                    <p:spPr>
                      <a:xfrm>
                        <a:off x="6579235" y="4460240"/>
                        <a:ext cx="323850" cy="4483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64970"/>
            <a:ext cx="8716010" cy="347091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第二判别法</a:t>
            </a:r>
            <a:r>
              <a:rPr dirty="0">
                <a:latin typeface="微软雅黑" panose="020B0503020204020204" charset="-122"/>
                <a:ea typeface="微软雅黑" panose="020B0503020204020204" charset="-122"/>
                <a:cs typeface="微软雅黑" panose="020B0503020204020204" charset="-122"/>
              </a:rPr>
              <a:t>  若       在     点有二阶导数，且    是       的稳定点，则</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(1)若               ，则     是       的极大值点；</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(2)若               ，则     是       的极小值点；</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(3)若               ，则     可能是也可能不是       的极值点．</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6" name="对象 5">
            <a:hlinkClick r:id="" action="ppaction://ole?verb=0"/>
          </p:cNvPr>
          <p:cNvGraphicFramePr>
            <a:graphicFrameLocks noChangeAspect="1"/>
          </p:cNvGraphicFramePr>
          <p:nvPr/>
        </p:nvGraphicFramePr>
        <p:xfrm>
          <a:off x="5203825" y="2999740"/>
          <a:ext cx="681990" cy="404495"/>
        </p:xfrm>
        <a:graphic>
          <a:graphicData uri="http://schemas.openxmlformats.org/presentationml/2006/ole">
            <mc:AlternateContent xmlns:mc="http://schemas.openxmlformats.org/markup-compatibility/2006">
              <mc:Choice xmlns:v="urn:schemas-microsoft-com:vml" Requires="v">
                <p:oleObj spid="_x0000_s34947" r:id="rId6" imgW="342900" imgH="203200" progId="Equation.KSEE3">
                  <p:embed/>
                </p:oleObj>
              </mc:Choice>
              <mc:Fallback>
                <p:oleObj r:id="rId6" imgW="342900" imgH="203200" progId="Equation.KSEE3">
                  <p:embed/>
                  <p:pic>
                    <p:nvPicPr>
                      <p:cNvPr id="0" name="图片 30720"/>
                      <p:cNvPicPr/>
                      <p:nvPr/>
                    </p:nvPicPr>
                    <p:blipFill>
                      <a:blip r:embed="rId7"/>
                      <a:stretch>
                        <a:fillRect/>
                      </a:stretch>
                    </p:blipFill>
                    <p:spPr>
                      <a:xfrm>
                        <a:off x="5203825" y="2999740"/>
                        <a:ext cx="681990" cy="40449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8305165" y="1863090"/>
          <a:ext cx="681990" cy="404495"/>
        </p:xfrm>
        <a:graphic>
          <a:graphicData uri="http://schemas.openxmlformats.org/presentationml/2006/ole">
            <mc:AlternateContent xmlns:mc="http://schemas.openxmlformats.org/markup-compatibility/2006">
              <mc:Choice xmlns:v="urn:schemas-microsoft-com:vml" Requires="v">
                <p:oleObj spid="_x0000_s34948" r:id="rId8" imgW="342900" imgH="203200" progId="Equation.KSEE3">
                  <p:embed/>
                </p:oleObj>
              </mc:Choice>
              <mc:Fallback>
                <p:oleObj r:id="rId8" imgW="342900" imgH="203200" progId="Equation.KSEE3">
                  <p:embed/>
                  <p:pic>
                    <p:nvPicPr>
                      <p:cNvPr id="0" name="图片 30720"/>
                      <p:cNvPicPr/>
                      <p:nvPr/>
                    </p:nvPicPr>
                    <p:blipFill>
                      <a:blip r:embed="rId7"/>
                      <a:stretch>
                        <a:fillRect/>
                      </a:stretch>
                    </p:blipFill>
                    <p:spPr>
                      <a:xfrm>
                        <a:off x="8305165" y="1863090"/>
                        <a:ext cx="681990" cy="40449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202555" y="3626485"/>
          <a:ext cx="681990" cy="404495"/>
        </p:xfrm>
        <a:graphic>
          <a:graphicData uri="http://schemas.openxmlformats.org/presentationml/2006/ole">
            <mc:AlternateContent xmlns:mc="http://schemas.openxmlformats.org/markup-compatibility/2006">
              <mc:Choice xmlns:v="urn:schemas-microsoft-com:vml" Requires="v">
                <p:oleObj spid="_x0000_s34949" r:id="rId9" imgW="342900" imgH="203200" progId="Equation.KSEE3">
                  <p:embed/>
                </p:oleObj>
              </mc:Choice>
              <mc:Fallback>
                <p:oleObj r:id="rId9" imgW="342900" imgH="203200" progId="Equation.KSEE3">
                  <p:embed/>
                  <p:pic>
                    <p:nvPicPr>
                      <p:cNvPr id="0" name="图片 30720"/>
                      <p:cNvPicPr/>
                      <p:nvPr/>
                    </p:nvPicPr>
                    <p:blipFill>
                      <a:blip r:embed="rId10"/>
                      <a:stretch>
                        <a:fillRect/>
                      </a:stretch>
                    </p:blipFill>
                    <p:spPr>
                      <a:xfrm>
                        <a:off x="5202555" y="3626485"/>
                        <a:ext cx="681990" cy="40449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3807460" y="1855470"/>
          <a:ext cx="681990" cy="404495"/>
        </p:xfrm>
        <a:graphic>
          <a:graphicData uri="http://schemas.openxmlformats.org/presentationml/2006/ole">
            <mc:AlternateContent xmlns:mc="http://schemas.openxmlformats.org/markup-compatibility/2006">
              <mc:Choice xmlns:v="urn:schemas-microsoft-com:vml" Requires="v">
                <p:oleObj spid="_x0000_s34950" r:id="rId11" imgW="342900" imgH="203200" progId="Equation.KSEE3">
                  <p:embed/>
                </p:oleObj>
              </mc:Choice>
              <mc:Fallback>
                <p:oleObj r:id="rId11" imgW="342900" imgH="203200" progId="Equation.KSEE3">
                  <p:embed/>
                  <p:pic>
                    <p:nvPicPr>
                      <p:cNvPr id="0" name="图片 30720"/>
                      <p:cNvPicPr/>
                      <p:nvPr/>
                    </p:nvPicPr>
                    <p:blipFill>
                      <a:blip r:embed="rId12"/>
                      <a:stretch>
                        <a:fillRect/>
                      </a:stretch>
                    </p:blipFill>
                    <p:spPr>
                      <a:xfrm>
                        <a:off x="3807460" y="1855470"/>
                        <a:ext cx="681990" cy="40449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7344410" y="4258310"/>
          <a:ext cx="681990" cy="404495"/>
        </p:xfrm>
        <a:graphic>
          <a:graphicData uri="http://schemas.openxmlformats.org/presentationml/2006/ole">
            <mc:AlternateContent xmlns:mc="http://schemas.openxmlformats.org/markup-compatibility/2006">
              <mc:Choice xmlns:v="urn:schemas-microsoft-com:vml" Requires="v">
                <p:oleObj spid="_x0000_s34951" r:id="rId13" imgW="342900" imgH="203200" progId="Equation.KSEE3">
                  <p:embed/>
                </p:oleObj>
              </mc:Choice>
              <mc:Fallback>
                <p:oleObj r:id="rId13" imgW="342900" imgH="203200" progId="Equation.KSEE3">
                  <p:embed/>
                  <p:pic>
                    <p:nvPicPr>
                      <p:cNvPr id="0" name="图片 30720"/>
                      <p:cNvPicPr/>
                      <p:nvPr/>
                    </p:nvPicPr>
                    <p:blipFill>
                      <a:blip r:embed="rId7"/>
                      <a:stretch>
                        <a:fillRect/>
                      </a:stretch>
                    </p:blipFill>
                    <p:spPr>
                      <a:xfrm>
                        <a:off x="7344410" y="4258310"/>
                        <a:ext cx="681990" cy="40449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4836795" y="1833245"/>
          <a:ext cx="323850" cy="448310"/>
        </p:xfrm>
        <a:graphic>
          <a:graphicData uri="http://schemas.openxmlformats.org/presentationml/2006/ole">
            <mc:AlternateContent xmlns:mc="http://schemas.openxmlformats.org/markup-compatibility/2006">
              <mc:Choice xmlns:v="urn:schemas-microsoft-com:vml" Requires="v">
                <p:oleObj spid="_x0000_s34952" r:id="rId14" imgW="165100" imgH="228600" progId="Equation.KSEE3">
                  <p:embed/>
                </p:oleObj>
              </mc:Choice>
              <mc:Fallback>
                <p:oleObj r:id="rId14" imgW="165100" imgH="228600" progId="Equation.KSEE3">
                  <p:embed/>
                  <p:pic>
                    <p:nvPicPr>
                      <p:cNvPr id="0" name="图片 31744"/>
                      <p:cNvPicPr/>
                      <p:nvPr/>
                    </p:nvPicPr>
                    <p:blipFill>
                      <a:blip r:embed="rId15"/>
                      <a:stretch>
                        <a:fillRect/>
                      </a:stretch>
                    </p:blipFill>
                    <p:spPr>
                      <a:xfrm>
                        <a:off x="4836795" y="1833245"/>
                        <a:ext cx="323850" cy="448310"/>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7702550" y="1811655"/>
          <a:ext cx="323850" cy="448310"/>
        </p:xfrm>
        <a:graphic>
          <a:graphicData uri="http://schemas.openxmlformats.org/presentationml/2006/ole">
            <mc:AlternateContent xmlns:mc="http://schemas.openxmlformats.org/markup-compatibility/2006">
              <mc:Choice xmlns:v="urn:schemas-microsoft-com:vml" Requires="v">
                <p:oleObj spid="_x0000_s34953" r:id="rId16" imgW="165100" imgH="228600" progId="Equation.KSEE3">
                  <p:embed/>
                </p:oleObj>
              </mc:Choice>
              <mc:Fallback>
                <p:oleObj r:id="rId16" imgW="165100" imgH="228600" progId="Equation.KSEE3">
                  <p:embed/>
                  <p:pic>
                    <p:nvPicPr>
                      <p:cNvPr id="0" name="图片 31744"/>
                      <p:cNvPicPr/>
                      <p:nvPr/>
                    </p:nvPicPr>
                    <p:blipFill>
                      <a:blip r:embed="rId15"/>
                      <a:stretch>
                        <a:fillRect/>
                      </a:stretch>
                    </p:blipFill>
                    <p:spPr>
                      <a:xfrm>
                        <a:off x="7702550" y="1811655"/>
                        <a:ext cx="323850" cy="44831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4545330" y="2938145"/>
          <a:ext cx="323850" cy="448310"/>
        </p:xfrm>
        <a:graphic>
          <a:graphicData uri="http://schemas.openxmlformats.org/presentationml/2006/ole">
            <mc:AlternateContent xmlns:mc="http://schemas.openxmlformats.org/markup-compatibility/2006">
              <mc:Choice xmlns:v="urn:schemas-microsoft-com:vml" Requires="v">
                <p:oleObj spid="_x0000_s34954" r:id="rId17" imgW="165100" imgH="228600" progId="Equation.KSEE3">
                  <p:embed/>
                </p:oleObj>
              </mc:Choice>
              <mc:Fallback>
                <p:oleObj r:id="rId17" imgW="165100" imgH="228600" progId="Equation.KSEE3">
                  <p:embed/>
                  <p:pic>
                    <p:nvPicPr>
                      <p:cNvPr id="0" name="图片 31744"/>
                      <p:cNvPicPr/>
                      <p:nvPr/>
                    </p:nvPicPr>
                    <p:blipFill>
                      <a:blip r:embed="rId15"/>
                      <a:stretch>
                        <a:fillRect/>
                      </a:stretch>
                    </p:blipFill>
                    <p:spPr>
                      <a:xfrm>
                        <a:off x="4545330" y="2938145"/>
                        <a:ext cx="323850" cy="44831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4545330" y="4228465"/>
          <a:ext cx="323850" cy="448310"/>
        </p:xfrm>
        <a:graphic>
          <a:graphicData uri="http://schemas.openxmlformats.org/presentationml/2006/ole">
            <mc:AlternateContent xmlns:mc="http://schemas.openxmlformats.org/markup-compatibility/2006">
              <mc:Choice xmlns:v="urn:schemas-microsoft-com:vml" Requires="v">
                <p:oleObj spid="_x0000_s34955" r:id="rId18" imgW="165100" imgH="228600" progId="Equation.KSEE3">
                  <p:embed/>
                </p:oleObj>
              </mc:Choice>
              <mc:Fallback>
                <p:oleObj r:id="rId18" imgW="165100" imgH="228600" progId="Equation.KSEE3">
                  <p:embed/>
                  <p:pic>
                    <p:nvPicPr>
                      <p:cNvPr id="0" name="图片 31744"/>
                      <p:cNvPicPr/>
                      <p:nvPr/>
                    </p:nvPicPr>
                    <p:blipFill>
                      <a:blip r:embed="rId15"/>
                      <a:stretch>
                        <a:fillRect/>
                      </a:stretch>
                    </p:blipFill>
                    <p:spPr>
                      <a:xfrm>
                        <a:off x="4545330" y="4228465"/>
                        <a:ext cx="323850" cy="448310"/>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nvGraphicFramePr>
        <p:xfrm>
          <a:off x="4545330" y="3598545"/>
          <a:ext cx="323850" cy="448310"/>
        </p:xfrm>
        <a:graphic>
          <a:graphicData uri="http://schemas.openxmlformats.org/presentationml/2006/ole">
            <mc:AlternateContent xmlns:mc="http://schemas.openxmlformats.org/markup-compatibility/2006">
              <mc:Choice xmlns:v="urn:schemas-microsoft-com:vml" Requires="v">
                <p:oleObj spid="_x0000_s34956" r:id="rId19" imgW="165100" imgH="228600" progId="Equation.KSEE3">
                  <p:embed/>
                </p:oleObj>
              </mc:Choice>
              <mc:Fallback>
                <p:oleObj r:id="rId19" imgW="165100" imgH="228600" progId="Equation.KSEE3">
                  <p:embed/>
                  <p:pic>
                    <p:nvPicPr>
                      <p:cNvPr id="0" name="图片 31744"/>
                      <p:cNvPicPr/>
                      <p:nvPr/>
                    </p:nvPicPr>
                    <p:blipFill>
                      <a:blip r:embed="rId15"/>
                      <a:stretch>
                        <a:fillRect/>
                      </a:stretch>
                    </p:blipFill>
                    <p:spPr>
                      <a:xfrm>
                        <a:off x="4545330" y="3598545"/>
                        <a:ext cx="323850" cy="44831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2499360" y="2952115"/>
          <a:ext cx="1441450" cy="471805"/>
        </p:xfrm>
        <a:graphic>
          <a:graphicData uri="http://schemas.openxmlformats.org/presentationml/2006/ole">
            <mc:AlternateContent xmlns:mc="http://schemas.openxmlformats.org/markup-compatibility/2006">
              <mc:Choice xmlns:v="urn:schemas-microsoft-com:vml" Requires="v">
                <p:oleObj spid="_x0000_s34957" r:id="rId20" imgW="698500" imgH="228600" progId="Equation.KSEE3">
                  <p:embed/>
                </p:oleObj>
              </mc:Choice>
              <mc:Fallback>
                <p:oleObj r:id="rId20" imgW="698500" imgH="228600" progId="Equation.KSEE3">
                  <p:embed/>
                  <p:pic>
                    <p:nvPicPr>
                      <p:cNvPr id="0" name="图片 32768"/>
                      <p:cNvPicPr/>
                      <p:nvPr/>
                    </p:nvPicPr>
                    <p:blipFill>
                      <a:blip r:embed="rId21"/>
                      <a:stretch>
                        <a:fillRect/>
                      </a:stretch>
                    </p:blipFill>
                    <p:spPr>
                      <a:xfrm>
                        <a:off x="2499360" y="2952115"/>
                        <a:ext cx="1441450" cy="47180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2499360" y="3598228"/>
          <a:ext cx="1441450" cy="473710"/>
        </p:xfrm>
        <a:graphic>
          <a:graphicData uri="http://schemas.openxmlformats.org/presentationml/2006/ole">
            <mc:AlternateContent xmlns:mc="http://schemas.openxmlformats.org/markup-compatibility/2006">
              <mc:Choice xmlns:v="urn:schemas-microsoft-com:vml" Requires="v">
                <p:oleObj spid="_x0000_s34958" r:id="rId22" imgW="698500" imgH="228600" progId="Equation.KSEE3">
                  <p:embed/>
                </p:oleObj>
              </mc:Choice>
              <mc:Fallback>
                <p:oleObj r:id="rId22" imgW="698500" imgH="228600" progId="Equation.KSEE3">
                  <p:embed/>
                  <p:pic>
                    <p:nvPicPr>
                      <p:cNvPr id="0" name="图片 32768"/>
                      <p:cNvPicPr/>
                      <p:nvPr/>
                    </p:nvPicPr>
                    <p:blipFill>
                      <a:blip r:embed="rId23"/>
                      <a:stretch>
                        <a:fillRect/>
                      </a:stretch>
                    </p:blipFill>
                    <p:spPr>
                      <a:xfrm>
                        <a:off x="2499360" y="3598228"/>
                        <a:ext cx="1441450" cy="473710"/>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2499360" y="4215131"/>
          <a:ext cx="1441450" cy="475615"/>
        </p:xfrm>
        <a:graphic>
          <a:graphicData uri="http://schemas.openxmlformats.org/presentationml/2006/ole">
            <mc:AlternateContent xmlns:mc="http://schemas.openxmlformats.org/markup-compatibility/2006">
              <mc:Choice xmlns:v="urn:schemas-microsoft-com:vml" Requires="v">
                <p:oleObj spid="_x0000_s34959" r:id="rId24" imgW="698500" imgH="228600" progId="Equation.KSEE3">
                  <p:embed/>
                </p:oleObj>
              </mc:Choice>
              <mc:Fallback>
                <p:oleObj r:id="rId24" imgW="698500" imgH="228600" progId="Equation.KSEE3">
                  <p:embed/>
                  <p:pic>
                    <p:nvPicPr>
                      <p:cNvPr id="0" name="图片 32768"/>
                      <p:cNvPicPr/>
                      <p:nvPr/>
                    </p:nvPicPr>
                    <p:blipFill>
                      <a:blip r:embed="rId25"/>
                      <a:stretch>
                        <a:fillRect/>
                      </a:stretch>
                    </p:blipFill>
                    <p:spPr>
                      <a:xfrm>
                        <a:off x="2499360" y="4215131"/>
                        <a:ext cx="1441450" cy="4756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78714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若函数        在    存在 n 阶的导数，    是        的稳定点，而</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且</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而                </a:t>
            </a:r>
            <a:r>
              <a:rPr lang="en-US"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4" name="对象 13">
            <a:hlinkClick r:id="" action="ppaction://ole?verb=0"/>
          </p:cNvPr>
          <p:cNvGraphicFramePr>
            <a:graphicFrameLocks noChangeAspect="1"/>
          </p:cNvGraphicFramePr>
          <p:nvPr/>
        </p:nvGraphicFramePr>
        <p:xfrm>
          <a:off x="2778760" y="2088515"/>
          <a:ext cx="681990" cy="404495"/>
        </p:xfrm>
        <a:graphic>
          <a:graphicData uri="http://schemas.openxmlformats.org/presentationml/2006/ole">
            <mc:AlternateContent xmlns:mc="http://schemas.openxmlformats.org/markup-compatibility/2006">
              <mc:Choice xmlns:v="urn:schemas-microsoft-com:vml" Requires="v">
                <p:oleObj spid="_x0000_s35901" r:id="rId6" imgW="342900" imgH="203200" progId="Equation.KSEE3">
                  <p:embed/>
                </p:oleObj>
              </mc:Choice>
              <mc:Fallback>
                <p:oleObj r:id="rId6" imgW="342900" imgH="203200" progId="Equation.KSEE3">
                  <p:embed/>
                  <p:pic>
                    <p:nvPicPr>
                      <p:cNvPr id="0" name="图片 30720"/>
                      <p:cNvPicPr/>
                      <p:nvPr/>
                    </p:nvPicPr>
                    <p:blipFill>
                      <a:blip r:embed="rId7"/>
                      <a:stretch>
                        <a:fillRect/>
                      </a:stretch>
                    </p:blipFill>
                    <p:spPr>
                      <a:xfrm>
                        <a:off x="2778760" y="2088515"/>
                        <a:ext cx="681990" cy="40449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7314565" y="2068195"/>
          <a:ext cx="681990" cy="404495"/>
        </p:xfrm>
        <a:graphic>
          <a:graphicData uri="http://schemas.openxmlformats.org/presentationml/2006/ole">
            <mc:AlternateContent xmlns:mc="http://schemas.openxmlformats.org/markup-compatibility/2006">
              <mc:Choice xmlns:v="urn:schemas-microsoft-com:vml" Requires="v">
                <p:oleObj spid="_x0000_s35902" r:id="rId8" imgW="342900" imgH="203200" progId="Equation.KSEE3">
                  <p:embed/>
                </p:oleObj>
              </mc:Choice>
              <mc:Fallback>
                <p:oleObj r:id="rId8" imgW="342900" imgH="203200" progId="Equation.KSEE3">
                  <p:embed/>
                  <p:pic>
                    <p:nvPicPr>
                      <p:cNvPr id="0" name="图片 30720"/>
                      <p:cNvPicPr/>
                      <p:nvPr/>
                    </p:nvPicPr>
                    <p:blipFill>
                      <a:blip r:embed="rId7"/>
                      <a:stretch>
                        <a:fillRect/>
                      </a:stretch>
                    </p:blipFill>
                    <p:spPr>
                      <a:xfrm>
                        <a:off x="7314565" y="2068195"/>
                        <a:ext cx="681990" cy="40449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3799205" y="2025015"/>
          <a:ext cx="323850" cy="448310"/>
        </p:xfrm>
        <a:graphic>
          <a:graphicData uri="http://schemas.openxmlformats.org/presentationml/2006/ole">
            <mc:AlternateContent xmlns:mc="http://schemas.openxmlformats.org/markup-compatibility/2006">
              <mc:Choice xmlns:v="urn:schemas-microsoft-com:vml" Requires="v">
                <p:oleObj spid="_x0000_s35903" r:id="rId9" imgW="165100" imgH="228600" progId="Equation.KSEE3">
                  <p:embed/>
                </p:oleObj>
              </mc:Choice>
              <mc:Fallback>
                <p:oleObj r:id="rId9" imgW="165100" imgH="228600" progId="Equation.KSEE3">
                  <p:embed/>
                  <p:pic>
                    <p:nvPicPr>
                      <p:cNvPr id="0" name="图片 31744"/>
                      <p:cNvPicPr/>
                      <p:nvPr/>
                    </p:nvPicPr>
                    <p:blipFill>
                      <a:blip r:embed="rId10"/>
                      <a:stretch>
                        <a:fillRect/>
                      </a:stretch>
                    </p:blipFill>
                    <p:spPr>
                      <a:xfrm>
                        <a:off x="3799205" y="2025015"/>
                        <a:ext cx="323850" cy="4483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635750" y="2010410"/>
          <a:ext cx="323850" cy="448310"/>
        </p:xfrm>
        <a:graphic>
          <a:graphicData uri="http://schemas.openxmlformats.org/presentationml/2006/ole">
            <mc:AlternateContent xmlns:mc="http://schemas.openxmlformats.org/markup-compatibility/2006">
              <mc:Choice xmlns:v="urn:schemas-microsoft-com:vml" Requires="v">
                <p:oleObj spid="_x0000_s35904" r:id="rId11" imgW="165100" imgH="228600" progId="Equation.KSEE3">
                  <p:embed/>
                </p:oleObj>
              </mc:Choice>
              <mc:Fallback>
                <p:oleObj r:id="rId11" imgW="165100" imgH="228600" progId="Equation.KSEE3">
                  <p:embed/>
                  <p:pic>
                    <p:nvPicPr>
                      <p:cNvPr id="0" name="图片 31744"/>
                      <p:cNvPicPr/>
                      <p:nvPr/>
                    </p:nvPicPr>
                    <p:blipFill>
                      <a:blip r:embed="rId10"/>
                      <a:stretch>
                        <a:fillRect/>
                      </a:stretch>
                    </p:blipFill>
                    <p:spPr>
                      <a:xfrm>
                        <a:off x="6635750" y="2010410"/>
                        <a:ext cx="323850" cy="44831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1794510" y="2672080"/>
          <a:ext cx="1251585" cy="433705"/>
        </p:xfrm>
        <a:graphic>
          <a:graphicData uri="http://schemas.openxmlformats.org/presentationml/2006/ole">
            <mc:AlternateContent xmlns:mc="http://schemas.openxmlformats.org/markup-compatibility/2006">
              <mc:Choice xmlns:v="urn:schemas-microsoft-com:vml" Requires="v">
                <p:oleObj spid="_x0000_s35905" r:id="rId12" imgW="660400" imgH="228600" progId="Equation.KSEE3">
                  <p:embed/>
                </p:oleObj>
              </mc:Choice>
              <mc:Fallback>
                <p:oleObj r:id="rId12" imgW="660400" imgH="228600" progId="Equation.KSEE3">
                  <p:embed/>
                  <p:pic>
                    <p:nvPicPr>
                      <p:cNvPr id="0" name="图片 33792"/>
                      <p:cNvPicPr/>
                      <p:nvPr/>
                    </p:nvPicPr>
                    <p:blipFill>
                      <a:blip r:embed="rId13"/>
                      <a:stretch>
                        <a:fillRect/>
                      </a:stretch>
                    </p:blipFill>
                    <p:spPr>
                      <a:xfrm>
                        <a:off x="1794510" y="2672080"/>
                        <a:ext cx="1251585" cy="43370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158365" y="3936365"/>
          <a:ext cx="1384935" cy="438785"/>
        </p:xfrm>
        <a:graphic>
          <a:graphicData uri="http://schemas.openxmlformats.org/presentationml/2006/ole">
            <mc:AlternateContent xmlns:mc="http://schemas.openxmlformats.org/markup-compatibility/2006">
              <mc:Choice xmlns:v="urn:schemas-microsoft-com:vml" Requires="v">
                <p:oleObj spid="_x0000_s35906" r:id="rId14" imgW="762000" imgH="241300" progId="Equation.KSEE3">
                  <p:embed/>
                </p:oleObj>
              </mc:Choice>
              <mc:Fallback>
                <p:oleObj r:id="rId14" imgW="762000" imgH="241300" progId="Equation.KSEE3">
                  <p:embed/>
                  <p:pic>
                    <p:nvPicPr>
                      <p:cNvPr id="0" name="图片 33793"/>
                      <p:cNvPicPr/>
                      <p:nvPr/>
                    </p:nvPicPr>
                    <p:blipFill>
                      <a:blip r:embed="rId15"/>
                      <a:stretch>
                        <a:fillRect/>
                      </a:stretch>
                    </p:blipFill>
                    <p:spPr>
                      <a:xfrm>
                        <a:off x="2158365" y="3936365"/>
                        <a:ext cx="1384935" cy="438785"/>
                      </a:xfrm>
                      <a:prstGeom prst="rect">
                        <a:avLst/>
                      </a:prstGeom>
                    </p:spPr>
                  </p:pic>
                </p:oleObj>
              </mc:Fallback>
            </mc:AlternateContent>
          </a:graphicData>
        </a:graphic>
      </p:graphicFrame>
      <p:pic>
        <p:nvPicPr>
          <p:cNvPr id="16" name="图片 15" descr="47"/>
          <p:cNvPicPr>
            <a:picLocks noChangeAspect="1"/>
          </p:cNvPicPr>
          <p:nvPr/>
        </p:nvPicPr>
        <p:blipFill>
          <a:blip r:embed="rId16"/>
          <a:stretch>
            <a:fillRect/>
          </a:stretch>
        </p:blipFill>
        <p:spPr>
          <a:xfrm>
            <a:off x="1929130" y="3195955"/>
            <a:ext cx="8334375" cy="628650"/>
          </a:xfrm>
          <a:prstGeom prst="rect">
            <a:avLst/>
          </a:prstGeom>
        </p:spPr>
      </p:pic>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91945"/>
            <a:ext cx="8716010" cy="341376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则</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(1)当 n 是奇数时，则函数         在点    不取局部极值；</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(2)当 n 是偶数时，则函数        在点    取局部极值，当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时,       在点     取局部极小值；当               时,      在点     取局部极大值</a:t>
            </a:r>
            <a:r>
              <a:rPr sz="2600" dirty="0">
                <a:latin typeface="微软雅黑" panose="020B0503020204020204" charset="-122"/>
                <a:ea typeface="微软雅黑" panose="020B0503020204020204" charset="-122"/>
                <a:cs typeface="微软雅黑" panose="020B0503020204020204" charset="-122"/>
              </a:rPr>
              <a:t>．</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4" name="对象 13">
            <a:hlinkClick r:id="" action="ppaction://ole?verb=0"/>
          </p:cNvPr>
          <p:cNvGraphicFramePr>
            <a:graphicFrameLocks noChangeAspect="1"/>
          </p:cNvGraphicFramePr>
          <p:nvPr/>
        </p:nvGraphicFramePr>
        <p:xfrm>
          <a:off x="5351145" y="2381250"/>
          <a:ext cx="783590" cy="455295"/>
        </p:xfrm>
        <a:graphic>
          <a:graphicData uri="http://schemas.openxmlformats.org/presentationml/2006/ole">
            <mc:AlternateContent xmlns:mc="http://schemas.openxmlformats.org/markup-compatibility/2006">
              <mc:Choice xmlns:v="urn:schemas-microsoft-com:vml" Requires="v">
                <p:oleObj spid="_x0000_s36965" r:id="rId6" imgW="393700" imgH="228600" progId="Equation.KSEE3">
                  <p:embed/>
                </p:oleObj>
              </mc:Choice>
              <mc:Fallback>
                <p:oleObj r:id="rId6" imgW="393700" imgH="228600" progId="Equation.KSEE3">
                  <p:embed/>
                  <p:pic>
                    <p:nvPicPr>
                      <p:cNvPr id="0" name="图片 30720"/>
                      <p:cNvPicPr/>
                      <p:nvPr/>
                    </p:nvPicPr>
                    <p:blipFill>
                      <a:blip r:embed="rId7"/>
                      <a:stretch>
                        <a:fillRect/>
                      </a:stretch>
                    </p:blipFill>
                    <p:spPr>
                      <a:xfrm>
                        <a:off x="5351145" y="2381250"/>
                        <a:ext cx="783590" cy="45529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6800215" y="2368550"/>
          <a:ext cx="323850" cy="448310"/>
        </p:xfrm>
        <a:graphic>
          <a:graphicData uri="http://schemas.openxmlformats.org/presentationml/2006/ole">
            <mc:AlternateContent xmlns:mc="http://schemas.openxmlformats.org/markup-compatibility/2006">
              <mc:Choice xmlns:v="urn:schemas-microsoft-com:vml" Requires="v">
                <p:oleObj spid="_x0000_s36966" r:id="rId8" imgW="165100" imgH="228600" progId="Equation.KSEE3">
                  <p:embed/>
                </p:oleObj>
              </mc:Choice>
              <mc:Fallback>
                <p:oleObj r:id="rId8" imgW="165100" imgH="228600" progId="Equation.KSEE3">
                  <p:embed/>
                  <p:pic>
                    <p:nvPicPr>
                      <p:cNvPr id="0" name="图片 31744"/>
                      <p:cNvPicPr/>
                      <p:nvPr/>
                    </p:nvPicPr>
                    <p:blipFill>
                      <a:blip r:embed="rId9"/>
                      <a:stretch>
                        <a:fillRect/>
                      </a:stretch>
                    </p:blipFill>
                    <p:spPr>
                      <a:xfrm>
                        <a:off x="6800215" y="2368550"/>
                        <a:ext cx="323850" cy="44831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688455" y="3000375"/>
          <a:ext cx="323850" cy="448310"/>
        </p:xfrm>
        <a:graphic>
          <a:graphicData uri="http://schemas.openxmlformats.org/presentationml/2006/ole">
            <mc:AlternateContent xmlns:mc="http://schemas.openxmlformats.org/markup-compatibility/2006">
              <mc:Choice xmlns:v="urn:schemas-microsoft-com:vml" Requires="v">
                <p:oleObj spid="_x0000_s36967" r:id="rId10" imgW="165100" imgH="228600" progId="Equation.KSEE3">
                  <p:embed/>
                </p:oleObj>
              </mc:Choice>
              <mc:Fallback>
                <p:oleObj r:id="rId10" imgW="165100" imgH="228600" progId="Equation.KSEE3">
                  <p:embed/>
                  <p:pic>
                    <p:nvPicPr>
                      <p:cNvPr id="0" name="图片 31744"/>
                      <p:cNvPicPr/>
                      <p:nvPr/>
                    </p:nvPicPr>
                    <p:blipFill>
                      <a:blip r:embed="rId9"/>
                      <a:stretch>
                        <a:fillRect/>
                      </a:stretch>
                    </p:blipFill>
                    <p:spPr>
                      <a:xfrm>
                        <a:off x="6688455" y="3000375"/>
                        <a:ext cx="323850" cy="4483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295900" y="3028315"/>
          <a:ext cx="783590" cy="455295"/>
        </p:xfrm>
        <a:graphic>
          <a:graphicData uri="http://schemas.openxmlformats.org/presentationml/2006/ole">
            <mc:AlternateContent xmlns:mc="http://schemas.openxmlformats.org/markup-compatibility/2006">
              <mc:Choice xmlns:v="urn:schemas-microsoft-com:vml" Requires="v">
                <p:oleObj spid="_x0000_s36968" r:id="rId11" imgW="393700" imgH="228600" progId="Equation.KSEE3">
                  <p:embed/>
                </p:oleObj>
              </mc:Choice>
              <mc:Fallback>
                <p:oleObj r:id="rId11" imgW="393700" imgH="228600" progId="Equation.KSEE3">
                  <p:embed/>
                  <p:pic>
                    <p:nvPicPr>
                      <p:cNvPr id="0" name="图片 30720"/>
                      <p:cNvPicPr/>
                      <p:nvPr/>
                    </p:nvPicPr>
                    <p:blipFill>
                      <a:blip r:embed="rId7"/>
                      <a:stretch>
                        <a:fillRect/>
                      </a:stretch>
                    </p:blipFill>
                    <p:spPr>
                      <a:xfrm>
                        <a:off x="5295900" y="3028315"/>
                        <a:ext cx="783590" cy="45529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689985" y="3648075"/>
          <a:ext cx="323850" cy="448310"/>
        </p:xfrm>
        <a:graphic>
          <a:graphicData uri="http://schemas.openxmlformats.org/presentationml/2006/ole">
            <mc:AlternateContent xmlns:mc="http://schemas.openxmlformats.org/markup-compatibility/2006">
              <mc:Choice xmlns:v="urn:schemas-microsoft-com:vml" Requires="v">
                <p:oleObj spid="_x0000_s36969" r:id="rId12" imgW="165100" imgH="228600" progId="Equation.KSEE3">
                  <p:embed/>
                </p:oleObj>
              </mc:Choice>
              <mc:Fallback>
                <p:oleObj r:id="rId12" imgW="165100" imgH="228600" progId="Equation.KSEE3">
                  <p:embed/>
                  <p:pic>
                    <p:nvPicPr>
                      <p:cNvPr id="0" name="图片 31744"/>
                      <p:cNvPicPr/>
                      <p:nvPr/>
                    </p:nvPicPr>
                    <p:blipFill>
                      <a:blip r:embed="rId9"/>
                      <a:stretch>
                        <a:fillRect/>
                      </a:stretch>
                    </p:blipFill>
                    <p:spPr>
                      <a:xfrm>
                        <a:off x="3689985" y="3648075"/>
                        <a:ext cx="323850" cy="44831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9674860" y="3632835"/>
          <a:ext cx="323850" cy="448310"/>
        </p:xfrm>
        <a:graphic>
          <a:graphicData uri="http://schemas.openxmlformats.org/presentationml/2006/ole">
            <mc:AlternateContent xmlns:mc="http://schemas.openxmlformats.org/markup-compatibility/2006">
              <mc:Choice xmlns:v="urn:schemas-microsoft-com:vml" Requires="v">
                <p:oleObj spid="_x0000_s36970" r:id="rId13" imgW="165100" imgH="228600" progId="Equation.KSEE3">
                  <p:embed/>
                </p:oleObj>
              </mc:Choice>
              <mc:Fallback>
                <p:oleObj r:id="rId13" imgW="165100" imgH="228600" progId="Equation.KSEE3">
                  <p:embed/>
                  <p:pic>
                    <p:nvPicPr>
                      <p:cNvPr id="0" name="图片 31744"/>
                      <p:cNvPicPr/>
                      <p:nvPr/>
                    </p:nvPicPr>
                    <p:blipFill>
                      <a:blip r:embed="rId9"/>
                      <a:stretch>
                        <a:fillRect/>
                      </a:stretch>
                    </p:blipFill>
                    <p:spPr>
                      <a:xfrm>
                        <a:off x="9674860" y="3632835"/>
                        <a:ext cx="323850" cy="44831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158605" y="3036570"/>
          <a:ext cx="1384935" cy="438785"/>
        </p:xfrm>
        <a:graphic>
          <a:graphicData uri="http://schemas.openxmlformats.org/presentationml/2006/ole">
            <mc:AlternateContent xmlns:mc="http://schemas.openxmlformats.org/markup-compatibility/2006">
              <mc:Choice xmlns:v="urn:schemas-microsoft-com:vml" Requires="v">
                <p:oleObj spid="_x0000_s36971" r:id="rId14" imgW="762000" imgH="241300" progId="Equation.KSEE3">
                  <p:embed/>
                </p:oleObj>
              </mc:Choice>
              <mc:Fallback>
                <p:oleObj r:id="rId14" imgW="762000" imgH="241300" progId="Equation.KSEE3">
                  <p:embed/>
                  <p:pic>
                    <p:nvPicPr>
                      <p:cNvPr id="0" name="图片 33793"/>
                      <p:cNvPicPr/>
                      <p:nvPr/>
                    </p:nvPicPr>
                    <p:blipFill>
                      <a:blip r:embed="rId15"/>
                      <a:stretch>
                        <a:fillRect/>
                      </a:stretch>
                    </p:blipFill>
                    <p:spPr>
                      <a:xfrm>
                        <a:off x="9158605" y="3036570"/>
                        <a:ext cx="1384935" cy="4387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2358390" y="3690620"/>
          <a:ext cx="611505" cy="362585"/>
        </p:xfrm>
        <a:graphic>
          <a:graphicData uri="http://schemas.openxmlformats.org/presentationml/2006/ole">
            <mc:AlternateContent xmlns:mc="http://schemas.openxmlformats.org/markup-compatibility/2006">
              <mc:Choice xmlns:v="urn:schemas-microsoft-com:vml" Requires="v">
                <p:oleObj spid="_x0000_s36972" r:id="rId16" imgW="342900" imgH="203200" progId="Equation.KSEE3">
                  <p:embed/>
                </p:oleObj>
              </mc:Choice>
              <mc:Fallback>
                <p:oleObj r:id="rId16" imgW="342900" imgH="203200" progId="Equation.KSEE3">
                  <p:embed/>
                  <p:pic>
                    <p:nvPicPr>
                      <p:cNvPr id="0" name="图片 34816"/>
                      <p:cNvPicPr/>
                      <p:nvPr/>
                    </p:nvPicPr>
                    <p:blipFill>
                      <a:blip r:embed="rId17"/>
                      <a:stretch>
                        <a:fillRect/>
                      </a:stretch>
                    </p:blipFill>
                    <p:spPr>
                      <a:xfrm>
                        <a:off x="2358390" y="3690620"/>
                        <a:ext cx="611505" cy="36258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6545580" y="3643630"/>
          <a:ext cx="1384935" cy="438785"/>
        </p:xfrm>
        <a:graphic>
          <a:graphicData uri="http://schemas.openxmlformats.org/presentationml/2006/ole">
            <mc:AlternateContent xmlns:mc="http://schemas.openxmlformats.org/markup-compatibility/2006">
              <mc:Choice xmlns:v="urn:schemas-microsoft-com:vml" Requires="v">
                <p:oleObj spid="_x0000_s36973" r:id="rId18" imgW="762000" imgH="241300" progId="Equation.KSEE3">
                  <p:embed/>
                </p:oleObj>
              </mc:Choice>
              <mc:Fallback>
                <p:oleObj r:id="rId18" imgW="762000" imgH="241300" progId="Equation.KSEE3">
                  <p:embed/>
                  <p:pic>
                    <p:nvPicPr>
                      <p:cNvPr id="0" name="图片 33793"/>
                      <p:cNvPicPr/>
                      <p:nvPr/>
                    </p:nvPicPr>
                    <p:blipFill>
                      <a:blip r:embed="rId19"/>
                      <a:stretch>
                        <a:fillRect/>
                      </a:stretch>
                    </p:blipFill>
                    <p:spPr>
                      <a:xfrm>
                        <a:off x="6545580" y="3643630"/>
                        <a:ext cx="1384935" cy="43878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8328660" y="3690620"/>
          <a:ext cx="611505" cy="362585"/>
        </p:xfrm>
        <a:graphic>
          <a:graphicData uri="http://schemas.openxmlformats.org/presentationml/2006/ole">
            <mc:AlternateContent xmlns:mc="http://schemas.openxmlformats.org/markup-compatibility/2006">
              <mc:Choice xmlns:v="urn:schemas-microsoft-com:vml" Requires="v">
                <p:oleObj spid="_x0000_s36974" r:id="rId20" imgW="342900" imgH="203200" progId="Equation.KSEE3">
                  <p:embed/>
                </p:oleObj>
              </mc:Choice>
              <mc:Fallback>
                <p:oleObj r:id="rId20" imgW="342900" imgH="203200" progId="Equation.KSEE3">
                  <p:embed/>
                  <p:pic>
                    <p:nvPicPr>
                      <p:cNvPr id="0" name="图片 34816"/>
                      <p:cNvPicPr/>
                      <p:nvPr/>
                    </p:nvPicPr>
                    <p:blipFill>
                      <a:blip r:embed="rId17"/>
                      <a:stretch>
                        <a:fillRect/>
                      </a:stretch>
                    </p:blipFill>
                    <p:spPr>
                      <a:xfrm>
                        <a:off x="8328660" y="3690620"/>
                        <a:ext cx="611505" cy="36258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25905"/>
            <a:ext cx="8716010" cy="3544570"/>
          </a:xfrm>
        </p:spPr>
        <p:txBody>
          <a:bodyPr>
            <a:normAutofit lnSpcReduction="10000"/>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2、多元函数极值问题</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定义 </a:t>
            </a:r>
            <a:r>
              <a:rPr dirty="0">
                <a:latin typeface="微软雅黑" panose="020B0503020204020204" charset="-122"/>
                <a:ea typeface="微软雅黑" panose="020B0503020204020204" charset="-122"/>
                <a:cs typeface="微软雅黑" panose="020B0503020204020204" charset="-122"/>
              </a:rPr>
              <a:t> 设            ，如果函数              在     的某邻域内满足不等式</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就说                在点     处有极大值 (极小值)，称      为极大值点 (极小值点)．</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40"/>
          <p:cNvPicPr>
            <a:picLocks noChangeAspect="1"/>
          </p:cNvPicPr>
          <p:nvPr/>
        </p:nvPicPr>
        <p:blipFill>
          <a:blip r:embed="rId6"/>
          <a:stretch>
            <a:fillRect/>
          </a:stretch>
        </p:blipFill>
        <p:spPr>
          <a:xfrm>
            <a:off x="2681286" y="3125152"/>
            <a:ext cx="6829425" cy="542925"/>
          </a:xfrm>
          <a:prstGeom prst="rect">
            <a:avLst/>
          </a:prstGeom>
        </p:spPr>
      </p:pic>
      <p:graphicFrame>
        <p:nvGraphicFramePr>
          <p:cNvPr id="4" name="对象 3">
            <a:hlinkClick r:id="" action="ppaction://ole?verb=0"/>
          </p:cNvPr>
          <p:cNvGraphicFramePr>
            <a:graphicFrameLocks noChangeAspect="1"/>
          </p:cNvGraphicFramePr>
          <p:nvPr>
            <p:extLst>
              <p:ext uri="{D42A27DB-BD31-4B8C-83A1-F6EECF244321}">
                <p14:modId xmlns:p14="http://schemas.microsoft.com/office/powerpoint/2010/main" val="805269180"/>
              </p:ext>
            </p:extLst>
          </p:nvPr>
        </p:nvGraphicFramePr>
        <p:xfrm>
          <a:off x="2932660" y="2180994"/>
          <a:ext cx="1162685" cy="502285"/>
        </p:xfrm>
        <a:graphic>
          <a:graphicData uri="http://schemas.openxmlformats.org/presentationml/2006/ole">
            <mc:AlternateContent xmlns:mc="http://schemas.openxmlformats.org/markup-compatibility/2006">
              <mc:Choice xmlns:v="urn:schemas-microsoft-com:vml" Requires="v">
                <p:oleObj spid="_x0000_s37949" r:id="rId7" imgW="558800" imgH="241300" progId="Equation.KSEE3">
                  <p:embed/>
                </p:oleObj>
              </mc:Choice>
              <mc:Fallback>
                <p:oleObj r:id="rId7" imgW="558800" imgH="241300" progId="Equation.KSEE3">
                  <p:embed/>
                  <p:pic>
                    <p:nvPicPr>
                      <p:cNvPr id="0" name="图片 35840"/>
                      <p:cNvPicPr/>
                      <p:nvPr/>
                    </p:nvPicPr>
                    <p:blipFill>
                      <a:blip r:embed="rId8"/>
                      <a:stretch>
                        <a:fillRect/>
                      </a:stretch>
                    </p:blipFill>
                    <p:spPr>
                      <a:xfrm>
                        <a:off x="2932660" y="2180994"/>
                        <a:ext cx="1162685" cy="50228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extLst>
              <p:ext uri="{D42A27DB-BD31-4B8C-83A1-F6EECF244321}">
                <p14:modId xmlns:p14="http://schemas.microsoft.com/office/powerpoint/2010/main" val="903983947"/>
              </p:ext>
            </p:extLst>
          </p:nvPr>
        </p:nvGraphicFramePr>
        <p:xfrm>
          <a:off x="5554865" y="2225963"/>
          <a:ext cx="1350010" cy="440690"/>
        </p:xfrm>
        <a:graphic>
          <a:graphicData uri="http://schemas.openxmlformats.org/presentationml/2006/ole">
            <mc:AlternateContent xmlns:mc="http://schemas.openxmlformats.org/markup-compatibility/2006">
              <mc:Choice xmlns:v="urn:schemas-microsoft-com:vml" Requires="v">
                <p:oleObj spid="_x0000_s37950" r:id="rId9" imgW="622300" imgH="203200" progId="Equation.KSEE3">
                  <p:embed/>
                </p:oleObj>
              </mc:Choice>
              <mc:Fallback>
                <p:oleObj r:id="rId9" imgW="622300" imgH="203200" progId="Equation.KSEE3">
                  <p:embed/>
                  <p:pic>
                    <p:nvPicPr>
                      <p:cNvPr id="0" name="图片 35841"/>
                      <p:cNvPicPr/>
                      <p:nvPr/>
                    </p:nvPicPr>
                    <p:blipFill>
                      <a:blip r:embed="rId10"/>
                      <a:stretch>
                        <a:fillRect/>
                      </a:stretch>
                    </p:blipFill>
                    <p:spPr>
                      <a:xfrm>
                        <a:off x="5554865" y="2225963"/>
                        <a:ext cx="1350010" cy="4406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2964309655"/>
              </p:ext>
            </p:extLst>
          </p:nvPr>
        </p:nvGraphicFramePr>
        <p:xfrm>
          <a:off x="7190278" y="2208184"/>
          <a:ext cx="422910" cy="448310"/>
        </p:xfrm>
        <a:graphic>
          <a:graphicData uri="http://schemas.openxmlformats.org/presentationml/2006/ole">
            <mc:AlternateContent xmlns:mc="http://schemas.openxmlformats.org/markup-compatibility/2006">
              <mc:Choice xmlns:v="urn:schemas-microsoft-com:vml" Requires="v">
                <p:oleObj spid="_x0000_s37951" r:id="rId11" imgW="215900" imgH="228600" progId="Equation.KSEE3">
                  <p:embed/>
                </p:oleObj>
              </mc:Choice>
              <mc:Fallback>
                <p:oleObj r:id="rId11" imgW="215900" imgH="228600" progId="Equation.KSEE3">
                  <p:embed/>
                  <p:pic>
                    <p:nvPicPr>
                      <p:cNvPr id="0" name="图片 35842"/>
                      <p:cNvPicPr/>
                      <p:nvPr/>
                    </p:nvPicPr>
                    <p:blipFill>
                      <a:blip r:embed="rId12"/>
                      <a:stretch>
                        <a:fillRect/>
                      </a:stretch>
                    </p:blipFill>
                    <p:spPr>
                      <a:xfrm>
                        <a:off x="7190278" y="2208184"/>
                        <a:ext cx="422910" cy="44831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2639347953"/>
              </p:ext>
            </p:extLst>
          </p:nvPr>
        </p:nvGraphicFramePr>
        <p:xfrm>
          <a:off x="2563148" y="3909406"/>
          <a:ext cx="1350010" cy="440690"/>
        </p:xfrm>
        <a:graphic>
          <a:graphicData uri="http://schemas.openxmlformats.org/presentationml/2006/ole">
            <mc:AlternateContent xmlns:mc="http://schemas.openxmlformats.org/markup-compatibility/2006">
              <mc:Choice xmlns:v="urn:schemas-microsoft-com:vml" Requires="v">
                <p:oleObj spid="_x0000_s37952" r:id="rId13" imgW="622300" imgH="203200" progId="Equation.KSEE3">
                  <p:embed/>
                </p:oleObj>
              </mc:Choice>
              <mc:Fallback>
                <p:oleObj r:id="rId13" imgW="622300" imgH="203200" progId="Equation.KSEE3">
                  <p:embed/>
                  <p:pic>
                    <p:nvPicPr>
                      <p:cNvPr id="0" name="图片 35841"/>
                      <p:cNvPicPr/>
                      <p:nvPr/>
                    </p:nvPicPr>
                    <p:blipFill>
                      <a:blip r:embed="rId10"/>
                      <a:stretch>
                        <a:fillRect/>
                      </a:stretch>
                    </p:blipFill>
                    <p:spPr>
                      <a:xfrm>
                        <a:off x="2563148" y="3909406"/>
                        <a:ext cx="1350010" cy="44069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extLst>
              <p:ext uri="{D42A27DB-BD31-4B8C-83A1-F6EECF244321}">
                <p14:modId xmlns:p14="http://schemas.microsoft.com/office/powerpoint/2010/main" val="459203026"/>
              </p:ext>
            </p:extLst>
          </p:nvPr>
        </p:nvGraphicFramePr>
        <p:xfrm>
          <a:off x="4526165" y="3846599"/>
          <a:ext cx="422910" cy="448310"/>
        </p:xfrm>
        <a:graphic>
          <a:graphicData uri="http://schemas.openxmlformats.org/presentationml/2006/ole">
            <mc:AlternateContent xmlns:mc="http://schemas.openxmlformats.org/markup-compatibility/2006">
              <mc:Choice xmlns:v="urn:schemas-microsoft-com:vml" Requires="v">
                <p:oleObj spid="_x0000_s37953" r:id="rId14" imgW="215900" imgH="228600" progId="Equation.KSEE3">
                  <p:embed/>
                </p:oleObj>
              </mc:Choice>
              <mc:Fallback>
                <p:oleObj r:id="rId14" imgW="215900" imgH="228600" progId="Equation.KSEE3">
                  <p:embed/>
                  <p:pic>
                    <p:nvPicPr>
                      <p:cNvPr id="0" name="图片 35842"/>
                      <p:cNvPicPr/>
                      <p:nvPr/>
                    </p:nvPicPr>
                    <p:blipFill>
                      <a:blip r:embed="rId12"/>
                      <a:stretch>
                        <a:fillRect/>
                      </a:stretch>
                    </p:blipFill>
                    <p:spPr>
                      <a:xfrm>
                        <a:off x="4526165" y="3846599"/>
                        <a:ext cx="422910" cy="44831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extLst>
              <p:ext uri="{D42A27DB-BD31-4B8C-83A1-F6EECF244321}">
                <p14:modId xmlns:p14="http://schemas.microsoft.com/office/powerpoint/2010/main" val="2875387964"/>
              </p:ext>
            </p:extLst>
          </p:nvPr>
        </p:nvGraphicFramePr>
        <p:xfrm>
          <a:off x="8308051" y="3902017"/>
          <a:ext cx="422910" cy="448310"/>
        </p:xfrm>
        <a:graphic>
          <a:graphicData uri="http://schemas.openxmlformats.org/presentationml/2006/ole">
            <mc:AlternateContent xmlns:mc="http://schemas.openxmlformats.org/markup-compatibility/2006">
              <mc:Choice xmlns:v="urn:schemas-microsoft-com:vml" Requires="v">
                <p:oleObj spid="_x0000_s37954" r:id="rId15" imgW="215900" imgH="228600" progId="Equation.KSEE3">
                  <p:embed/>
                </p:oleObj>
              </mc:Choice>
              <mc:Fallback>
                <p:oleObj r:id="rId15" imgW="215900" imgH="228600" progId="Equation.KSEE3">
                  <p:embed/>
                  <p:pic>
                    <p:nvPicPr>
                      <p:cNvPr id="0" name="图片 35842"/>
                      <p:cNvPicPr/>
                      <p:nvPr/>
                    </p:nvPicPr>
                    <p:blipFill>
                      <a:blip r:embed="rId12"/>
                      <a:stretch>
                        <a:fillRect/>
                      </a:stretch>
                    </p:blipFill>
                    <p:spPr>
                      <a:xfrm>
                        <a:off x="8308051" y="3902017"/>
                        <a:ext cx="422910" cy="44831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52270"/>
            <a:ext cx="8716010" cy="443801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(必要条件)</a:t>
            </a:r>
            <a:r>
              <a:rPr dirty="0">
                <a:latin typeface="微软雅黑" panose="020B0503020204020204" charset="-122"/>
                <a:ea typeface="微软雅黑" panose="020B0503020204020204" charset="-122"/>
                <a:cs typeface="微软雅黑" panose="020B0503020204020204" charset="-122"/>
              </a:rPr>
              <a:t>若    为    的极值点，且   在     点可偏导，则它在</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处的各个一阶偏导数都为零，即</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或</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该定理是说凡极值点必为驻点 (稳定点)，但反之不然．</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1" name="对象 10">
            <a:hlinkClick r:id="" action="ppaction://ole?verb=0"/>
          </p:cNvPr>
          <p:cNvGraphicFramePr>
            <a:graphicFrameLocks noChangeAspect="1"/>
          </p:cNvGraphicFramePr>
          <p:nvPr/>
        </p:nvGraphicFramePr>
        <p:xfrm>
          <a:off x="7038340" y="1807845"/>
          <a:ext cx="422910" cy="448310"/>
        </p:xfrm>
        <a:graphic>
          <a:graphicData uri="http://schemas.openxmlformats.org/presentationml/2006/ole">
            <mc:AlternateContent xmlns:mc="http://schemas.openxmlformats.org/markup-compatibility/2006">
              <mc:Choice xmlns:v="urn:schemas-microsoft-com:vml" Requires="v">
                <p:oleObj spid="_x0000_s38963" r:id="rId6" imgW="215900" imgH="228600" progId="Equation.KSEE3">
                  <p:embed/>
                </p:oleObj>
              </mc:Choice>
              <mc:Fallback>
                <p:oleObj r:id="rId6" imgW="215900" imgH="228600" progId="Equation.KSEE3">
                  <p:embed/>
                  <p:pic>
                    <p:nvPicPr>
                      <p:cNvPr id="0" name="图片 35842"/>
                      <p:cNvPicPr/>
                      <p:nvPr/>
                    </p:nvPicPr>
                    <p:blipFill>
                      <a:blip r:embed="rId7"/>
                      <a:stretch>
                        <a:fillRect/>
                      </a:stretch>
                    </p:blipFill>
                    <p:spPr>
                      <a:xfrm>
                        <a:off x="7038340" y="1807845"/>
                        <a:ext cx="422910" cy="44831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9919335" y="1807845"/>
          <a:ext cx="422910" cy="448310"/>
        </p:xfrm>
        <a:graphic>
          <a:graphicData uri="http://schemas.openxmlformats.org/presentationml/2006/ole">
            <mc:AlternateContent xmlns:mc="http://schemas.openxmlformats.org/markup-compatibility/2006">
              <mc:Choice xmlns:v="urn:schemas-microsoft-com:vml" Requires="v">
                <p:oleObj spid="_x0000_s38964" r:id="rId8" imgW="215900" imgH="228600" progId="Equation.KSEE3">
                  <p:embed/>
                </p:oleObj>
              </mc:Choice>
              <mc:Fallback>
                <p:oleObj r:id="rId8" imgW="215900" imgH="228600" progId="Equation.KSEE3">
                  <p:embed/>
                  <p:pic>
                    <p:nvPicPr>
                      <p:cNvPr id="0" name="图片 35842"/>
                      <p:cNvPicPr/>
                      <p:nvPr/>
                    </p:nvPicPr>
                    <p:blipFill>
                      <a:blip r:embed="rId9"/>
                      <a:stretch>
                        <a:fillRect/>
                      </a:stretch>
                    </p:blipFill>
                    <p:spPr>
                      <a:xfrm>
                        <a:off x="9919335" y="1807845"/>
                        <a:ext cx="422910" cy="4483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570605" y="1807845"/>
          <a:ext cx="422910" cy="448310"/>
        </p:xfrm>
        <a:graphic>
          <a:graphicData uri="http://schemas.openxmlformats.org/presentationml/2006/ole">
            <mc:AlternateContent xmlns:mc="http://schemas.openxmlformats.org/markup-compatibility/2006">
              <mc:Choice xmlns:v="urn:schemas-microsoft-com:vml" Requires="v">
                <p:oleObj spid="_x0000_s38965" r:id="rId10" imgW="215900" imgH="228600" progId="Equation.KSEE3">
                  <p:embed/>
                </p:oleObj>
              </mc:Choice>
              <mc:Fallback>
                <p:oleObj r:id="rId10" imgW="215900" imgH="228600" progId="Equation.KSEE3">
                  <p:embed/>
                  <p:pic>
                    <p:nvPicPr>
                      <p:cNvPr id="0" name="图片 35842"/>
                      <p:cNvPicPr/>
                      <p:nvPr/>
                    </p:nvPicPr>
                    <p:blipFill>
                      <a:blip r:embed="rId7"/>
                      <a:stretch>
                        <a:fillRect/>
                      </a:stretch>
                    </p:blipFill>
                    <p:spPr>
                      <a:xfrm>
                        <a:off x="3570605" y="1807845"/>
                        <a:ext cx="422910" cy="448310"/>
                      </a:xfrm>
                      <a:prstGeom prst="rect">
                        <a:avLst/>
                      </a:prstGeom>
                    </p:spPr>
                  </p:pic>
                </p:oleObj>
              </mc:Fallback>
            </mc:AlternateContent>
          </a:graphicData>
        </a:graphic>
      </p:graphicFrame>
      <p:pic>
        <p:nvPicPr>
          <p:cNvPr id="8" name="图片 7" descr="41"/>
          <p:cNvPicPr>
            <a:picLocks noChangeAspect="1"/>
          </p:cNvPicPr>
          <p:nvPr/>
        </p:nvPicPr>
        <p:blipFill>
          <a:blip r:embed="rId11"/>
          <a:stretch>
            <a:fillRect/>
          </a:stretch>
        </p:blipFill>
        <p:spPr>
          <a:xfrm>
            <a:off x="2329180" y="2955925"/>
            <a:ext cx="7534275" cy="619125"/>
          </a:xfrm>
          <a:prstGeom prst="rect">
            <a:avLst/>
          </a:prstGeom>
        </p:spPr>
      </p:pic>
      <p:pic>
        <p:nvPicPr>
          <p:cNvPr id="12" name="图片 11" descr="42"/>
          <p:cNvPicPr>
            <a:picLocks noChangeAspect="1"/>
          </p:cNvPicPr>
          <p:nvPr/>
        </p:nvPicPr>
        <p:blipFill>
          <a:blip r:embed="rId12"/>
          <a:stretch>
            <a:fillRect/>
          </a:stretch>
        </p:blipFill>
        <p:spPr>
          <a:xfrm>
            <a:off x="4785995" y="4124325"/>
            <a:ext cx="2619375" cy="600075"/>
          </a:xfrm>
          <a:prstGeom prst="rect">
            <a:avLst/>
          </a:prstGeom>
        </p:spPr>
      </p:pic>
      <p:graphicFrame>
        <p:nvGraphicFramePr>
          <p:cNvPr id="13" name="对象 12">
            <a:hlinkClick r:id="" action="ppaction://ole?verb=0"/>
          </p:cNvPr>
          <p:cNvGraphicFramePr>
            <a:graphicFrameLocks noChangeAspect="1"/>
          </p:cNvGraphicFramePr>
          <p:nvPr/>
        </p:nvGraphicFramePr>
        <p:xfrm>
          <a:off x="4276725" y="1807845"/>
          <a:ext cx="314960" cy="421005"/>
        </p:xfrm>
        <a:graphic>
          <a:graphicData uri="http://schemas.openxmlformats.org/presentationml/2006/ole">
            <mc:AlternateContent xmlns:mc="http://schemas.openxmlformats.org/markup-compatibility/2006">
              <mc:Choice xmlns:v="urn:schemas-microsoft-com:vml" Requires="v">
                <p:oleObj spid="_x0000_s38966" r:id="rId13" imgW="152400" imgH="203200" progId="Equation.KSEE3">
                  <p:embed/>
                </p:oleObj>
              </mc:Choice>
              <mc:Fallback>
                <p:oleObj r:id="rId13" imgW="152400" imgH="203200" progId="Equation.KSEE3">
                  <p:embed/>
                  <p:pic>
                    <p:nvPicPr>
                      <p:cNvPr id="0" name="图片 36864"/>
                      <p:cNvPicPr/>
                      <p:nvPr/>
                    </p:nvPicPr>
                    <p:blipFill>
                      <a:blip r:embed="rId14"/>
                      <a:stretch>
                        <a:fillRect/>
                      </a:stretch>
                    </p:blipFill>
                    <p:spPr>
                      <a:xfrm>
                        <a:off x="4276725" y="1807845"/>
                        <a:ext cx="314960" cy="42100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6418580" y="1807845"/>
          <a:ext cx="314960" cy="421005"/>
        </p:xfrm>
        <a:graphic>
          <a:graphicData uri="http://schemas.openxmlformats.org/presentationml/2006/ole">
            <mc:AlternateContent xmlns:mc="http://schemas.openxmlformats.org/markup-compatibility/2006">
              <mc:Choice xmlns:v="urn:schemas-microsoft-com:vml" Requires="v">
                <p:oleObj spid="_x0000_s38967" r:id="rId15" imgW="152400" imgH="203200" progId="Equation.KSEE3">
                  <p:embed/>
                </p:oleObj>
              </mc:Choice>
              <mc:Fallback>
                <p:oleObj r:id="rId15" imgW="152400" imgH="203200" progId="Equation.KSEE3">
                  <p:embed/>
                  <p:pic>
                    <p:nvPicPr>
                      <p:cNvPr id="0" name="图片 36864"/>
                      <p:cNvPicPr/>
                      <p:nvPr/>
                    </p:nvPicPr>
                    <p:blipFill>
                      <a:blip r:embed="rId14"/>
                      <a:stretch>
                        <a:fillRect/>
                      </a:stretch>
                    </p:blipFill>
                    <p:spPr>
                      <a:xfrm>
                        <a:off x="6418580" y="1807845"/>
                        <a:ext cx="314960" cy="42100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97940"/>
            <a:ext cx="8716010" cy="418211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定理</a:t>
            </a:r>
            <a:r>
              <a:rPr dirty="0">
                <a:latin typeface="微软雅黑" panose="020B0503020204020204" charset="-122"/>
                <a:ea typeface="微软雅黑" panose="020B0503020204020204" charset="-122"/>
                <a:cs typeface="微软雅黑" panose="020B0503020204020204" charset="-122"/>
              </a:rPr>
              <a:t>  设           为   的驻点，   在          附近具有二阶连续偏导数、记</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并记</a:t>
            </a:r>
            <a:endParaRPr lang="zh-CN"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3" name="对象 12">
            <a:hlinkClick r:id="" action="ppaction://ole?verb=0"/>
          </p:cNvPr>
          <p:cNvGraphicFramePr>
            <a:graphicFrameLocks noChangeAspect="1"/>
          </p:cNvGraphicFramePr>
          <p:nvPr/>
        </p:nvGraphicFramePr>
        <p:xfrm>
          <a:off x="4248785" y="1470660"/>
          <a:ext cx="314960" cy="421005"/>
        </p:xfrm>
        <a:graphic>
          <a:graphicData uri="http://schemas.openxmlformats.org/presentationml/2006/ole">
            <mc:AlternateContent xmlns:mc="http://schemas.openxmlformats.org/markup-compatibility/2006">
              <mc:Choice xmlns:v="urn:schemas-microsoft-com:vml" Requires="v">
                <p:oleObj spid="_x0000_s39987" r:id="rId6" imgW="152400" imgH="203200" progId="Equation.KSEE3">
                  <p:embed/>
                </p:oleObj>
              </mc:Choice>
              <mc:Fallback>
                <p:oleObj r:id="rId6" imgW="152400" imgH="203200" progId="Equation.KSEE3">
                  <p:embed/>
                  <p:pic>
                    <p:nvPicPr>
                      <p:cNvPr id="0" name="图片 36864"/>
                      <p:cNvPicPr/>
                      <p:nvPr/>
                    </p:nvPicPr>
                    <p:blipFill>
                      <a:blip r:embed="rId7"/>
                      <a:stretch>
                        <a:fillRect/>
                      </a:stretch>
                    </p:blipFill>
                    <p:spPr>
                      <a:xfrm>
                        <a:off x="4248785" y="1470660"/>
                        <a:ext cx="314960" cy="42100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5723890" y="1478280"/>
          <a:ext cx="314960" cy="421005"/>
        </p:xfrm>
        <a:graphic>
          <a:graphicData uri="http://schemas.openxmlformats.org/presentationml/2006/ole">
            <mc:AlternateContent xmlns:mc="http://schemas.openxmlformats.org/markup-compatibility/2006">
              <mc:Choice xmlns:v="urn:schemas-microsoft-com:vml" Requires="v">
                <p:oleObj spid="_x0000_s39988" r:id="rId8" imgW="152400" imgH="203200" progId="Equation.KSEE3">
                  <p:embed/>
                </p:oleObj>
              </mc:Choice>
              <mc:Fallback>
                <p:oleObj r:id="rId8" imgW="152400" imgH="203200" progId="Equation.KSEE3">
                  <p:embed/>
                  <p:pic>
                    <p:nvPicPr>
                      <p:cNvPr id="0" name="图片 36864"/>
                      <p:cNvPicPr/>
                      <p:nvPr/>
                    </p:nvPicPr>
                    <p:blipFill>
                      <a:blip r:embed="rId7"/>
                      <a:stretch>
                        <a:fillRect/>
                      </a:stretch>
                    </p:blipFill>
                    <p:spPr>
                      <a:xfrm>
                        <a:off x="5723890" y="1478280"/>
                        <a:ext cx="314960" cy="421005"/>
                      </a:xfrm>
                      <a:prstGeom prst="rect">
                        <a:avLst/>
                      </a:prstGeom>
                    </p:spPr>
                  </p:pic>
                </p:oleObj>
              </mc:Fallback>
            </mc:AlternateContent>
          </a:graphicData>
        </a:graphic>
      </p:graphicFrame>
      <p:pic>
        <p:nvPicPr>
          <p:cNvPr id="6" name="图片 5" descr="43"/>
          <p:cNvPicPr>
            <a:picLocks noChangeAspect="1"/>
          </p:cNvPicPr>
          <p:nvPr/>
        </p:nvPicPr>
        <p:blipFill>
          <a:blip r:embed="rId9"/>
          <a:stretch>
            <a:fillRect/>
          </a:stretch>
        </p:blipFill>
        <p:spPr>
          <a:xfrm>
            <a:off x="4448175" y="2308860"/>
            <a:ext cx="3295650" cy="2009775"/>
          </a:xfrm>
          <a:prstGeom prst="rect">
            <a:avLst/>
          </a:prstGeom>
        </p:spPr>
      </p:pic>
      <p:pic>
        <p:nvPicPr>
          <p:cNvPr id="7" name="图片 6" descr="44"/>
          <p:cNvPicPr>
            <a:picLocks noChangeAspect="1"/>
          </p:cNvPicPr>
          <p:nvPr/>
        </p:nvPicPr>
        <p:blipFill>
          <a:blip r:embed="rId10"/>
          <a:stretch>
            <a:fillRect/>
          </a:stretch>
        </p:blipFill>
        <p:spPr>
          <a:xfrm>
            <a:off x="4619625" y="4836795"/>
            <a:ext cx="2952750" cy="504825"/>
          </a:xfrm>
          <a:prstGeom prst="rect">
            <a:avLst/>
          </a:prstGeom>
        </p:spPr>
      </p:pic>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9989" r:id="rId11" imgW="914400" imgH="215900" progId="Equation.KSEE3">
                  <p:embed/>
                </p:oleObj>
              </mc:Choice>
              <mc:Fallback>
                <p:oleObj r:id="rId11" imgW="914400" imgH="215900" progId="Equation.KSEE3">
                  <p:embed/>
                  <p:pic>
                    <p:nvPicPr>
                      <p:cNvPr id="0" name="图片 37888"/>
                      <p:cNvPicPr/>
                      <p:nvPr/>
                    </p:nvPicPr>
                    <p:blipFill>
                      <a:blip r:embed="rId12"/>
                      <a:stretch>
                        <a:fillRect/>
                      </a:stretch>
                    </p:blipFill>
                    <p:spPr>
                      <a:xfrm>
                        <a:off x="5638800" y="3321050"/>
                        <a:ext cx="914400" cy="21590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997200" y="1443990"/>
          <a:ext cx="974725" cy="461645"/>
        </p:xfrm>
        <a:graphic>
          <a:graphicData uri="http://schemas.openxmlformats.org/presentationml/2006/ole">
            <mc:AlternateContent xmlns:mc="http://schemas.openxmlformats.org/markup-compatibility/2006">
              <mc:Choice xmlns:v="urn:schemas-microsoft-com:vml" Requires="v">
                <p:oleObj spid="_x0000_s39990" r:id="rId13" imgW="482600" imgH="228600" progId="Equation.KSEE3">
                  <p:embed/>
                </p:oleObj>
              </mc:Choice>
              <mc:Fallback>
                <p:oleObj r:id="rId13" imgW="482600" imgH="228600" progId="Equation.KSEE3">
                  <p:embed/>
                  <p:pic>
                    <p:nvPicPr>
                      <p:cNvPr id="0" name="图片 37889"/>
                      <p:cNvPicPr/>
                      <p:nvPr/>
                    </p:nvPicPr>
                    <p:blipFill>
                      <a:blip r:embed="rId14"/>
                      <a:stretch>
                        <a:fillRect/>
                      </a:stretch>
                    </p:blipFill>
                    <p:spPr>
                      <a:xfrm>
                        <a:off x="2997200" y="1443990"/>
                        <a:ext cx="974725" cy="46164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6341745" y="1430020"/>
          <a:ext cx="974725" cy="461645"/>
        </p:xfrm>
        <a:graphic>
          <a:graphicData uri="http://schemas.openxmlformats.org/presentationml/2006/ole">
            <mc:AlternateContent xmlns:mc="http://schemas.openxmlformats.org/markup-compatibility/2006">
              <mc:Choice xmlns:v="urn:schemas-microsoft-com:vml" Requires="v">
                <p:oleObj spid="_x0000_s39991" r:id="rId15" imgW="482600" imgH="228600" progId="Equation.KSEE3">
                  <p:embed/>
                </p:oleObj>
              </mc:Choice>
              <mc:Fallback>
                <p:oleObj r:id="rId15" imgW="482600" imgH="228600" progId="Equation.KSEE3">
                  <p:embed/>
                  <p:pic>
                    <p:nvPicPr>
                      <p:cNvPr id="0" name="图片 37889"/>
                      <p:cNvPicPr/>
                      <p:nvPr/>
                    </p:nvPicPr>
                    <p:blipFill>
                      <a:blip r:embed="rId14"/>
                      <a:stretch>
                        <a:fillRect/>
                      </a:stretch>
                    </p:blipFill>
                    <p:spPr>
                      <a:xfrm>
                        <a:off x="6341745" y="1430020"/>
                        <a:ext cx="974725" cy="46164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19555"/>
            <a:ext cx="8716010" cy="384810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那么</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(1)         时,函数                在点               处有极值,且当</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时,             是极小值;且当         时，             是极大值．</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          时,函数                在点               处无极值．</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(3)          时,函数               在点               处可能有极值,也可能无极值．</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2316480" y="2268220"/>
          <a:ext cx="758825" cy="365125"/>
        </p:xfrm>
        <a:graphic>
          <a:graphicData uri="http://schemas.openxmlformats.org/presentationml/2006/ole">
            <mc:AlternateContent xmlns:mc="http://schemas.openxmlformats.org/markup-compatibility/2006">
              <mc:Choice xmlns:v="urn:schemas-microsoft-com:vml" Requires="v">
                <p:oleObj spid="_x0000_s41091" r:id="rId6" imgW="368300" imgH="177165" progId="Equation.KSEE3">
                  <p:embed/>
                </p:oleObj>
              </mc:Choice>
              <mc:Fallback>
                <p:oleObj r:id="rId6" imgW="368300" imgH="177165" progId="Equation.KSEE3">
                  <p:embed/>
                  <p:pic>
                    <p:nvPicPr>
                      <p:cNvPr id="0" name="图片 38912"/>
                      <p:cNvPicPr/>
                      <p:nvPr/>
                    </p:nvPicPr>
                    <p:blipFill>
                      <a:blip r:embed="rId7"/>
                      <a:stretch>
                        <a:fillRect/>
                      </a:stretch>
                    </p:blipFill>
                    <p:spPr>
                      <a:xfrm>
                        <a:off x="2316480" y="2268220"/>
                        <a:ext cx="758825" cy="36512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4117975" y="2240915"/>
          <a:ext cx="1470660" cy="420370"/>
        </p:xfrm>
        <a:graphic>
          <a:graphicData uri="http://schemas.openxmlformats.org/presentationml/2006/ole">
            <mc:AlternateContent xmlns:mc="http://schemas.openxmlformats.org/markup-compatibility/2006">
              <mc:Choice xmlns:v="urn:schemas-microsoft-com:vml" Requires="v">
                <p:oleObj spid="_x0000_s41092" r:id="rId8" imgW="711200" imgH="203200" progId="Equation.KSEE3">
                  <p:embed/>
                </p:oleObj>
              </mc:Choice>
              <mc:Fallback>
                <p:oleObj r:id="rId8" imgW="711200" imgH="203200" progId="Equation.KSEE3">
                  <p:embed/>
                  <p:pic>
                    <p:nvPicPr>
                      <p:cNvPr id="0" name="图片 38913"/>
                      <p:cNvPicPr/>
                      <p:nvPr/>
                    </p:nvPicPr>
                    <p:blipFill>
                      <a:blip r:embed="rId9"/>
                      <a:stretch>
                        <a:fillRect/>
                      </a:stretch>
                    </p:blipFill>
                    <p:spPr>
                      <a:xfrm>
                        <a:off x="4117975" y="2240915"/>
                        <a:ext cx="1470660" cy="4203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263640" y="2240280"/>
          <a:ext cx="1205865" cy="443230"/>
        </p:xfrm>
        <a:graphic>
          <a:graphicData uri="http://schemas.openxmlformats.org/presentationml/2006/ole">
            <mc:AlternateContent xmlns:mc="http://schemas.openxmlformats.org/markup-compatibility/2006">
              <mc:Choice xmlns:v="urn:schemas-microsoft-com:vml" Requires="v">
                <p:oleObj spid="_x0000_s41093" r:id="rId10" imgW="622300" imgH="228600" progId="Equation.KSEE3">
                  <p:embed/>
                </p:oleObj>
              </mc:Choice>
              <mc:Fallback>
                <p:oleObj r:id="rId10" imgW="622300" imgH="228600" progId="Equation.KSEE3">
                  <p:embed/>
                  <p:pic>
                    <p:nvPicPr>
                      <p:cNvPr id="0" name="图片 38914"/>
                      <p:cNvPicPr/>
                      <p:nvPr/>
                    </p:nvPicPr>
                    <p:blipFill>
                      <a:blip r:embed="rId11"/>
                      <a:stretch>
                        <a:fillRect/>
                      </a:stretch>
                    </p:blipFill>
                    <p:spPr>
                      <a:xfrm>
                        <a:off x="6263640" y="2240280"/>
                        <a:ext cx="1205865" cy="4432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3943961943"/>
              </p:ext>
            </p:extLst>
          </p:nvPr>
        </p:nvGraphicFramePr>
        <p:xfrm>
          <a:off x="9382174" y="2268220"/>
          <a:ext cx="772160" cy="358775"/>
        </p:xfrm>
        <a:graphic>
          <a:graphicData uri="http://schemas.openxmlformats.org/presentationml/2006/ole">
            <mc:AlternateContent xmlns:mc="http://schemas.openxmlformats.org/markup-compatibility/2006">
              <mc:Choice xmlns:v="urn:schemas-microsoft-com:vml" Requires="v">
                <p:oleObj spid="_x0000_s41094" r:id="rId12" imgW="381000" imgH="177165" progId="Equation.KSEE3">
                  <p:embed/>
                </p:oleObj>
              </mc:Choice>
              <mc:Fallback>
                <p:oleObj r:id="rId12" imgW="381000" imgH="177165" progId="Equation.KSEE3">
                  <p:embed/>
                  <p:pic>
                    <p:nvPicPr>
                      <p:cNvPr id="0" name="图片 38915"/>
                      <p:cNvPicPr/>
                      <p:nvPr/>
                    </p:nvPicPr>
                    <p:blipFill>
                      <a:blip r:embed="rId13"/>
                      <a:stretch>
                        <a:fillRect/>
                      </a:stretch>
                    </p:blipFill>
                    <p:spPr>
                      <a:xfrm>
                        <a:off x="9382174" y="2268220"/>
                        <a:ext cx="772160" cy="35877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4068676803"/>
              </p:ext>
            </p:extLst>
          </p:nvPr>
        </p:nvGraphicFramePr>
        <p:xfrm>
          <a:off x="2344189" y="2904028"/>
          <a:ext cx="1162050" cy="445135"/>
        </p:xfrm>
        <a:graphic>
          <a:graphicData uri="http://schemas.openxmlformats.org/presentationml/2006/ole">
            <mc:AlternateContent xmlns:mc="http://schemas.openxmlformats.org/markup-compatibility/2006">
              <mc:Choice xmlns:v="urn:schemas-microsoft-com:vml" Requires="v">
                <p:oleObj spid="_x0000_s41095" r:id="rId14" imgW="596900" imgH="228600" progId="Equation.KSEE3">
                  <p:embed/>
                </p:oleObj>
              </mc:Choice>
              <mc:Fallback>
                <p:oleObj r:id="rId14" imgW="596900" imgH="228600" progId="Equation.KSEE3">
                  <p:embed/>
                  <p:pic>
                    <p:nvPicPr>
                      <p:cNvPr id="0" name="图片 38916"/>
                      <p:cNvPicPr/>
                      <p:nvPr/>
                    </p:nvPicPr>
                    <p:blipFill>
                      <a:blip r:embed="rId15"/>
                      <a:stretch>
                        <a:fillRect/>
                      </a:stretch>
                    </p:blipFill>
                    <p:spPr>
                      <a:xfrm>
                        <a:off x="2344189" y="2904028"/>
                        <a:ext cx="1162050" cy="44513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extLst>
              <p:ext uri="{D42A27DB-BD31-4B8C-83A1-F6EECF244321}">
                <p14:modId xmlns:p14="http://schemas.microsoft.com/office/powerpoint/2010/main" val="2592526852"/>
              </p:ext>
            </p:extLst>
          </p:nvPr>
        </p:nvGraphicFramePr>
        <p:xfrm>
          <a:off x="5349239" y="2945708"/>
          <a:ext cx="746760" cy="358775"/>
        </p:xfrm>
        <a:graphic>
          <a:graphicData uri="http://schemas.openxmlformats.org/presentationml/2006/ole">
            <mc:AlternateContent xmlns:mc="http://schemas.openxmlformats.org/markup-compatibility/2006">
              <mc:Choice xmlns:v="urn:schemas-microsoft-com:vml" Requires="v">
                <p:oleObj spid="_x0000_s41096" r:id="rId16" imgW="368300" imgH="177165" progId="Equation.KSEE3">
                  <p:embed/>
                </p:oleObj>
              </mc:Choice>
              <mc:Fallback>
                <p:oleObj r:id="rId16" imgW="368300" imgH="177165" progId="Equation.KSEE3">
                  <p:embed/>
                  <p:pic>
                    <p:nvPicPr>
                      <p:cNvPr id="0" name="图片 38915"/>
                      <p:cNvPicPr/>
                      <p:nvPr/>
                    </p:nvPicPr>
                    <p:blipFill>
                      <a:blip r:embed="rId17"/>
                      <a:stretch>
                        <a:fillRect/>
                      </a:stretch>
                    </p:blipFill>
                    <p:spPr>
                      <a:xfrm>
                        <a:off x="5349239" y="2945708"/>
                        <a:ext cx="746760" cy="35877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extLst>
              <p:ext uri="{D42A27DB-BD31-4B8C-83A1-F6EECF244321}">
                <p14:modId xmlns:p14="http://schemas.microsoft.com/office/powerpoint/2010/main" val="1728146550"/>
              </p:ext>
            </p:extLst>
          </p:nvPr>
        </p:nvGraphicFramePr>
        <p:xfrm>
          <a:off x="6722687" y="2888904"/>
          <a:ext cx="1162050" cy="445135"/>
        </p:xfrm>
        <a:graphic>
          <a:graphicData uri="http://schemas.openxmlformats.org/presentationml/2006/ole">
            <mc:AlternateContent xmlns:mc="http://schemas.openxmlformats.org/markup-compatibility/2006">
              <mc:Choice xmlns:v="urn:schemas-microsoft-com:vml" Requires="v">
                <p:oleObj spid="_x0000_s41097" r:id="rId18" imgW="596900" imgH="228600" progId="Equation.KSEE3">
                  <p:embed/>
                </p:oleObj>
              </mc:Choice>
              <mc:Fallback>
                <p:oleObj r:id="rId18" imgW="596900" imgH="228600" progId="Equation.KSEE3">
                  <p:embed/>
                  <p:pic>
                    <p:nvPicPr>
                      <p:cNvPr id="0" name="图片 38916"/>
                      <p:cNvPicPr/>
                      <p:nvPr/>
                    </p:nvPicPr>
                    <p:blipFill>
                      <a:blip r:embed="rId15"/>
                      <a:stretch>
                        <a:fillRect/>
                      </a:stretch>
                    </p:blipFill>
                    <p:spPr>
                      <a:xfrm>
                        <a:off x="6722687" y="2888904"/>
                        <a:ext cx="1162050" cy="44513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982334592"/>
              </p:ext>
            </p:extLst>
          </p:nvPr>
        </p:nvGraphicFramePr>
        <p:xfrm>
          <a:off x="2316480" y="3596351"/>
          <a:ext cx="758825" cy="365125"/>
        </p:xfrm>
        <a:graphic>
          <a:graphicData uri="http://schemas.openxmlformats.org/presentationml/2006/ole">
            <mc:AlternateContent xmlns:mc="http://schemas.openxmlformats.org/markup-compatibility/2006">
              <mc:Choice xmlns:v="urn:schemas-microsoft-com:vml" Requires="v">
                <p:oleObj spid="_x0000_s41098" r:id="rId19" imgW="368300" imgH="177165" progId="Equation.KSEE3">
                  <p:embed/>
                </p:oleObj>
              </mc:Choice>
              <mc:Fallback>
                <p:oleObj r:id="rId19" imgW="368300" imgH="177165" progId="Equation.KSEE3">
                  <p:embed/>
                  <p:pic>
                    <p:nvPicPr>
                      <p:cNvPr id="0" name="图片 38912"/>
                      <p:cNvPicPr/>
                      <p:nvPr/>
                    </p:nvPicPr>
                    <p:blipFill>
                      <a:blip r:embed="rId20"/>
                      <a:stretch>
                        <a:fillRect/>
                      </a:stretch>
                    </p:blipFill>
                    <p:spPr>
                      <a:xfrm>
                        <a:off x="2316480" y="3596351"/>
                        <a:ext cx="758825" cy="36512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extLst>
              <p:ext uri="{D42A27DB-BD31-4B8C-83A1-F6EECF244321}">
                <p14:modId xmlns:p14="http://schemas.microsoft.com/office/powerpoint/2010/main" val="131097159"/>
              </p:ext>
            </p:extLst>
          </p:nvPr>
        </p:nvGraphicFramePr>
        <p:xfrm>
          <a:off x="2316480" y="4186901"/>
          <a:ext cx="758825" cy="365125"/>
        </p:xfrm>
        <a:graphic>
          <a:graphicData uri="http://schemas.openxmlformats.org/presentationml/2006/ole">
            <mc:AlternateContent xmlns:mc="http://schemas.openxmlformats.org/markup-compatibility/2006">
              <mc:Choice xmlns:v="urn:schemas-microsoft-com:vml" Requires="v">
                <p:oleObj spid="_x0000_s41099" r:id="rId21" imgW="368300" imgH="177165" progId="Equation.KSEE3">
                  <p:embed/>
                </p:oleObj>
              </mc:Choice>
              <mc:Fallback>
                <p:oleObj r:id="rId21" imgW="368300" imgH="177165" progId="Equation.KSEE3">
                  <p:embed/>
                  <p:pic>
                    <p:nvPicPr>
                      <p:cNvPr id="0" name="图片 38912"/>
                      <p:cNvPicPr/>
                      <p:nvPr/>
                    </p:nvPicPr>
                    <p:blipFill>
                      <a:blip r:embed="rId22"/>
                      <a:stretch>
                        <a:fillRect/>
                      </a:stretch>
                    </p:blipFill>
                    <p:spPr>
                      <a:xfrm>
                        <a:off x="2316480" y="4186901"/>
                        <a:ext cx="758825" cy="36512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4117975" y="4076065"/>
          <a:ext cx="1470660" cy="420370"/>
        </p:xfrm>
        <a:graphic>
          <a:graphicData uri="http://schemas.openxmlformats.org/presentationml/2006/ole">
            <mc:AlternateContent xmlns:mc="http://schemas.openxmlformats.org/markup-compatibility/2006">
              <mc:Choice xmlns:v="urn:schemas-microsoft-com:vml" Requires="v">
                <p:oleObj spid="_x0000_s41100" r:id="rId23" imgW="711200" imgH="203200" progId="Equation.KSEE3">
                  <p:embed/>
                </p:oleObj>
              </mc:Choice>
              <mc:Fallback>
                <p:oleObj r:id="rId23" imgW="711200" imgH="203200" progId="Equation.KSEE3">
                  <p:embed/>
                  <p:pic>
                    <p:nvPicPr>
                      <p:cNvPr id="0" name="图片 38913"/>
                      <p:cNvPicPr/>
                      <p:nvPr/>
                    </p:nvPicPr>
                    <p:blipFill>
                      <a:blip r:embed="rId9"/>
                      <a:stretch>
                        <a:fillRect/>
                      </a:stretch>
                    </p:blipFill>
                    <p:spPr>
                      <a:xfrm>
                        <a:off x="4117975" y="4076065"/>
                        <a:ext cx="1470660" cy="420370"/>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extLst>
              <p:ext uri="{D42A27DB-BD31-4B8C-83A1-F6EECF244321}">
                <p14:modId xmlns:p14="http://schemas.microsoft.com/office/powerpoint/2010/main" val="1989913136"/>
              </p:ext>
            </p:extLst>
          </p:nvPr>
        </p:nvGraphicFramePr>
        <p:xfrm>
          <a:off x="4104005" y="3554556"/>
          <a:ext cx="1470660" cy="420370"/>
        </p:xfrm>
        <a:graphic>
          <a:graphicData uri="http://schemas.openxmlformats.org/presentationml/2006/ole">
            <mc:AlternateContent xmlns:mc="http://schemas.openxmlformats.org/markup-compatibility/2006">
              <mc:Choice xmlns:v="urn:schemas-microsoft-com:vml" Requires="v">
                <p:oleObj spid="_x0000_s41101" r:id="rId24" imgW="711200" imgH="203200" progId="Equation.KSEE3">
                  <p:embed/>
                </p:oleObj>
              </mc:Choice>
              <mc:Fallback>
                <p:oleObj r:id="rId24" imgW="711200" imgH="203200" progId="Equation.KSEE3">
                  <p:embed/>
                  <p:pic>
                    <p:nvPicPr>
                      <p:cNvPr id="0" name="图片 38913"/>
                      <p:cNvPicPr/>
                      <p:nvPr/>
                    </p:nvPicPr>
                    <p:blipFill>
                      <a:blip r:embed="rId9"/>
                      <a:stretch>
                        <a:fillRect/>
                      </a:stretch>
                    </p:blipFill>
                    <p:spPr>
                      <a:xfrm>
                        <a:off x="4104005" y="3554556"/>
                        <a:ext cx="1470660" cy="42037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extLst>
              <p:ext uri="{D42A27DB-BD31-4B8C-83A1-F6EECF244321}">
                <p14:modId xmlns:p14="http://schemas.microsoft.com/office/powerpoint/2010/main" val="1328080782"/>
              </p:ext>
            </p:extLst>
          </p:nvPr>
        </p:nvGraphicFramePr>
        <p:xfrm>
          <a:off x="6249670" y="3559406"/>
          <a:ext cx="1205865" cy="443230"/>
        </p:xfrm>
        <a:graphic>
          <a:graphicData uri="http://schemas.openxmlformats.org/presentationml/2006/ole">
            <mc:AlternateContent xmlns:mc="http://schemas.openxmlformats.org/markup-compatibility/2006">
              <mc:Choice xmlns:v="urn:schemas-microsoft-com:vml" Requires="v">
                <p:oleObj spid="_x0000_s41102" r:id="rId25" imgW="622300" imgH="228600" progId="Equation.KSEE3">
                  <p:embed/>
                </p:oleObj>
              </mc:Choice>
              <mc:Fallback>
                <p:oleObj r:id="rId25" imgW="622300" imgH="228600" progId="Equation.KSEE3">
                  <p:embed/>
                  <p:pic>
                    <p:nvPicPr>
                      <p:cNvPr id="0" name="图片 38914"/>
                      <p:cNvPicPr/>
                      <p:nvPr/>
                    </p:nvPicPr>
                    <p:blipFill>
                      <a:blip r:embed="rId11"/>
                      <a:stretch>
                        <a:fillRect/>
                      </a:stretch>
                    </p:blipFill>
                    <p:spPr>
                      <a:xfrm>
                        <a:off x="6249670" y="3559406"/>
                        <a:ext cx="1205865" cy="443230"/>
                      </a:xfrm>
                      <a:prstGeom prst="rect">
                        <a:avLst/>
                      </a:prstGeom>
                    </p:spPr>
                  </p:pic>
                </p:oleObj>
              </mc:Fallback>
            </mc:AlternateContent>
          </a:graphicData>
        </a:graphic>
      </p:graphicFrame>
      <p:graphicFrame>
        <p:nvGraphicFramePr>
          <p:cNvPr id="25" name="对象 24">
            <a:hlinkClick r:id="" action="ppaction://ole?verb=0"/>
          </p:cNvPr>
          <p:cNvGraphicFramePr>
            <a:graphicFrameLocks noChangeAspect="1"/>
          </p:cNvGraphicFramePr>
          <p:nvPr>
            <p:extLst>
              <p:ext uri="{D42A27DB-BD31-4B8C-83A1-F6EECF244321}">
                <p14:modId xmlns:p14="http://schemas.microsoft.com/office/powerpoint/2010/main" val="2196545977"/>
              </p:ext>
            </p:extLst>
          </p:nvPr>
        </p:nvGraphicFramePr>
        <p:xfrm>
          <a:off x="6263640" y="4203180"/>
          <a:ext cx="1205865" cy="443230"/>
        </p:xfrm>
        <a:graphic>
          <a:graphicData uri="http://schemas.openxmlformats.org/presentationml/2006/ole">
            <mc:AlternateContent xmlns:mc="http://schemas.openxmlformats.org/markup-compatibility/2006">
              <mc:Choice xmlns:v="urn:schemas-microsoft-com:vml" Requires="v">
                <p:oleObj spid="_x0000_s41103" r:id="rId26" imgW="622300" imgH="228600" progId="Equation.KSEE3">
                  <p:embed/>
                </p:oleObj>
              </mc:Choice>
              <mc:Fallback>
                <p:oleObj r:id="rId26" imgW="622300" imgH="228600" progId="Equation.KSEE3">
                  <p:embed/>
                  <p:pic>
                    <p:nvPicPr>
                      <p:cNvPr id="0" name="图片 38914"/>
                      <p:cNvPicPr/>
                      <p:nvPr/>
                    </p:nvPicPr>
                    <p:blipFill>
                      <a:blip r:embed="rId11"/>
                      <a:stretch>
                        <a:fillRect/>
                      </a:stretch>
                    </p:blipFill>
                    <p:spPr>
                      <a:xfrm>
                        <a:off x="6263640" y="4203180"/>
                        <a:ext cx="1205865" cy="44323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052195"/>
            <a:ext cx="8716010" cy="549148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第四类问题的现代提法可以写为：</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 1</a:t>
            </a:r>
            <a:r>
              <a:rPr lang="en-US" b="1" dirty="0">
                <a:latin typeface="微软雅黑" panose="020B0503020204020204" charset="-122"/>
                <a:ea typeface="微软雅黑" panose="020B0503020204020204" charset="-122"/>
                <a:cs typeface="微软雅黑" panose="020B0503020204020204" charset="-122"/>
              </a:rPr>
              <a:t>:</a:t>
            </a:r>
            <a:r>
              <a:rPr b="1" dirty="0">
                <a:latin typeface="微软雅黑" panose="020B0503020204020204" charset="-122"/>
                <a:ea typeface="微软雅黑" panose="020B0503020204020204" charset="-122"/>
                <a:cs typeface="微软雅黑" panose="020B0503020204020204" charset="-122"/>
              </a:rPr>
              <a:t>一维情形</a:t>
            </a:r>
            <a:r>
              <a:rPr dirty="0">
                <a:latin typeface="微软雅黑" panose="020B0503020204020204" charset="-122"/>
                <a:ea typeface="微软雅黑" panose="020B0503020204020204" charset="-122"/>
                <a:cs typeface="微软雅黑" panose="020B0503020204020204" charset="-122"/>
              </a:rPr>
              <a:t>   一根长度为   的细的直杆，它在取定的坐标轴 x 上占据闭区间       ，设其密度为             ，求此杆的质量．</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 2</a:t>
            </a:r>
            <a:r>
              <a:rPr lang="en-US" b="1" dirty="0">
                <a:latin typeface="微软雅黑" panose="020B0503020204020204" charset="-122"/>
                <a:ea typeface="微软雅黑" panose="020B0503020204020204" charset="-122"/>
                <a:cs typeface="微软雅黑" panose="020B0503020204020204" charset="-122"/>
              </a:rPr>
              <a:t>:</a:t>
            </a:r>
            <a:r>
              <a:rPr b="1" dirty="0">
                <a:latin typeface="微软雅黑" panose="020B0503020204020204" charset="-122"/>
                <a:ea typeface="微软雅黑" panose="020B0503020204020204" charset="-122"/>
                <a:cs typeface="微软雅黑" panose="020B0503020204020204" charset="-122"/>
              </a:rPr>
              <a:t>二维情形</a:t>
            </a:r>
            <a:r>
              <a:rPr dirty="0">
                <a:latin typeface="微软雅黑" panose="020B0503020204020204" charset="-122"/>
                <a:ea typeface="微软雅黑" panose="020B0503020204020204" charset="-122"/>
                <a:cs typeface="微软雅黑" panose="020B0503020204020204" charset="-122"/>
              </a:rPr>
              <a:t>   物体是一薄的平板，它在取定的坐标系 xy 平面上占据区域 Ω，设其密度                               求此板的质量</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sym typeface="+mn-ea"/>
              </a:rPr>
              <a:t>问题 3</a:t>
            </a:r>
            <a:r>
              <a:rPr lang="en-US" b="1" dirty="0">
                <a:latin typeface="微软雅黑" panose="020B0503020204020204" charset="-122"/>
                <a:ea typeface="微软雅黑" panose="020B0503020204020204" charset="-122"/>
                <a:cs typeface="微软雅黑" panose="020B0503020204020204" charset="-122"/>
                <a:sym typeface="+mn-ea"/>
              </a:rPr>
              <a:t>:</a:t>
            </a:r>
            <a:r>
              <a:rPr b="1" dirty="0">
                <a:latin typeface="微软雅黑" panose="020B0503020204020204" charset="-122"/>
                <a:ea typeface="微软雅黑" panose="020B0503020204020204" charset="-122"/>
                <a:cs typeface="微软雅黑" panose="020B0503020204020204" charset="-122"/>
                <a:sym typeface="+mn-ea"/>
              </a:rPr>
              <a:t>三维情形</a:t>
            </a:r>
            <a:r>
              <a:rPr dirty="0">
                <a:latin typeface="微软雅黑" panose="020B0503020204020204" charset="-122"/>
                <a:ea typeface="微软雅黑" panose="020B0503020204020204" charset="-122"/>
                <a:cs typeface="微软雅黑" panose="020B0503020204020204" charset="-122"/>
                <a:sym typeface="+mn-ea"/>
              </a:rPr>
              <a:t>   如果物体占据 xyz 空间区域 G，其密度为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sym typeface="+mn-ea"/>
              </a:rPr>
              <a:t>                   ，求其质量．</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sym typeface="+mn-ea"/>
              </a:rPr>
              <a:t>在解决这些问题的过程中就</a:t>
            </a:r>
            <a:r>
              <a:rPr dirty="0">
                <a:latin typeface="微软雅黑" panose="020B0503020204020204" charset="-122"/>
                <a:ea typeface="微软雅黑" panose="020B0503020204020204" charset="-122"/>
                <a:cs typeface="微软雅黑" panose="020B0503020204020204" charset="-122"/>
                <a:sym typeface="+mn-ea"/>
              </a:rPr>
              <a:t>产生了积分思想．</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3961765" y="2363470"/>
          <a:ext cx="580390" cy="429260"/>
        </p:xfrm>
        <a:graphic>
          <a:graphicData uri="http://schemas.openxmlformats.org/presentationml/2006/ole">
            <mc:AlternateContent xmlns:mc="http://schemas.openxmlformats.org/markup-compatibility/2006">
              <mc:Choice xmlns:v="urn:schemas-microsoft-com:vml" Requires="v">
                <p:oleObj spid="_x0000_s2097" r:id="rId6" imgW="292100" imgH="215900" progId="Equation.KSEE3">
                  <p:embed/>
                </p:oleObj>
              </mc:Choice>
              <mc:Fallback>
                <p:oleObj r:id="rId6" imgW="292100" imgH="215900" progId="Equation.KSEE3">
                  <p:embed/>
                  <p:pic>
                    <p:nvPicPr>
                      <p:cNvPr id="0" name="图片 1024"/>
                      <p:cNvPicPr/>
                      <p:nvPr/>
                    </p:nvPicPr>
                    <p:blipFill>
                      <a:blip r:embed="rId7"/>
                      <a:stretch>
                        <a:fillRect/>
                      </a:stretch>
                    </p:blipFill>
                    <p:spPr>
                      <a:xfrm>
                        <a:off x="3961765" y="2363470"/>
                        <a:ext cx="580390" cy="42926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384290" y="2352040"/>
          <a:ext cx="1231265" cy="428625"/>
        </p:xfrm>
        <a:graphic>
          <a:graphicData uri="http://schemas.openxmlformats.org/presentationml/2006/ole">
            <mc:AlternateContent xmlns:mc="http://schemas.openxmlformats.org/markup-compatibility/2006">
              <mc:Choice xmlns:v="urn:schemas-microsoft-com:vml" Requires="v">
                <p:oleObj spid="_x0000_s2098" r:id="rId8" imgW="584200" imgH="203200" progId="Equation.KSEE3">
                  <p:embed/>
                </p:oleObj>
              </mc:Choice>
              <mc:Fallback>
                <p:oleObj r:id="rId8" imgW="584200" imgH="203200" progId="Equation.KSEE3">
                  <p:embed/>
                  <p:pic>
                    <p:nvPicPr>
                      <p:cNvPr id="0" name="图片 1025"/>
                      <p:cNvPicPr/>
                      <p:nvPr/>
                    </p:nvPicPr>
                    <p:blipFill>
                      <a:blip r:embed="rId9"/>
                      <a:stretch>
                        <a:fillRect/>
                      </a:stretch>
                    </p:blipFill>
                    <p:spPr>
                      <a:xfrm>
                        <a:off x="6384290" y="2352040"/>
                        <a:ext cx="1231265" cy="42862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855970" y="1869440"/>
          <a:ext cx="213995" cy="408305"/>
        </p:xfrm>
        <a:graphic>
          <a:graphicData uri="http://schemas.openxmlformats.org/presentationml/2006/ole">
            <mc:AlternateContent xmlns:mc="http://schemas.openxmlformats.org/markup-compatibility/2006">
              <mc:Choice xmlns:v="urn:schemas-microsoft-com:vml" Requires="v">
                <p:oleObj spid="_x0000_s2099" r:id="rId10" imgW="88265" imgH="177165" progId="Equation.KSEE3">
                  <p:embed/>
                </p:oleObj>
              </mc:Choice>
              <mc:Fallback>
                <p:oleObj r:id="rId10" imgW="88265" imgH="177165" progId="Equation.KSEE3">
                  <p:embed/>
                  <p:pic>
                    <p:nvPicPr>
                      <p:cNvPr id="0" name="图片 1026"/>
                      <p:cNvPicPr/>
                      <p:nvPr/>
                    </p:nvPicPr>
                    <p:blipFill>
                      <a:blip r:embed="rId11"/>
                      <a:stretch>
                        <a:fillRect/>
                      </a:stretch>
                    </p:blipFill>
                    <p:spPr>
                      <a:xfrm>
                        <a:off x="5855970" y="1869440"/>
                        <a:ext cx="213995" cy="40830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605145" y="3479800"/>
          <a:ext cx="2721610" cy="482600"/>
        </p:xfrm>
        <a:graphic>
          <a:graphicData uri="http://schemas.openxmlformats.org/presentationml/2006/ole">
            <mc:AlternateContent xmlns:mc="http://schemas.openxmlformats.org/markup-compatibility/2006">
              <mc:Choice xmlns:v="urn:schemas-microsoft-com:vml" Requires="v">
                <p:oleObj spid="_x0000_s2100" r:id="rId12" imgW="1219200" imgH="215900" progId="Equation.KSEE3">
                  <p:embed/>
                </p:oleObj>
              </mc:Choice>
              <mc:Fallback>
                <p:oleObj r:id="rId12" imgW="1219200" imgH="215900" progId="Equation.KSEE3">
                  <p:embed/>
                  <p:pic>
                    <p:nvPicPr>
                      <p:cNvPr id="0" name="图片 1028"/>
                      <p:cNvPicPr/>
                      <p:nvPr/>
                    </p:nvPicPr>
                    <p:blipFill>
                      <a:blip r:embed="rId13"/>
                      <a:stretch>
                        <a:fillRect/>
                      </a:stretch>
                    </p:blipFill>
                    <p:spPr>
                      <a:xfrm>
                        <a:off x="5605145" y="3479800"/>
                        <a:ext cx="2721610" cy="4826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737995" y="4770120"/>
          <a:ext cx="1864995" cy="439420"/>
        </p:xfrm>
        <a:graphic>
          <a:graphicData uri="http://schemas.openxmlformats.org/presentationml/2006/ole">
            <mc:AlternateContent xmlns:mc="http://schemas.openxmlformats.org/markup-compatibility/2006">
              <mc:Choice xmlns:v="urn:schemas-microsoft-com:vml" Requires="v">
                <p:oleObj spid="_x0000_s2101" r:id="rId14" imgW="862965" imgH="203200" progId="Equation.KSEE3">
                  <p:embed/>
                </p:oleObj>
              </mc:Choice>
              <mc:Fallback>
                <p:oleObj r:id="rId14" imgW="862965" imgH="203200" progId="Equation.KSEE3">
                  <p:embed/>
                  <p:pic>
                    <p:nvPicPr>
                      <p:cNvPr id="0" name="图片 2048"/>
                      <p:cNvPicPr/>
                      <p:nvPr/>
                    </p:nvPicPr>
                    <p:blipFill>
                      <a:blip r:embed="rId15"/>
                      <a:stretch>
                        <a:fillRect/>
                      </a:stretch>
                    </p:blipFill>
                    <p:spPr>
                      <a:xfrm>
                        <a:off x="1737995" y="4770120"/>
                        <a:ext cx="1864995" cy="43942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(极值的充分条件)</a:t>
            </a:r>
            <a:r>
              <a:rPr sz="2600" dirty="0">
                <a:latin typeface="微软雅黑" panose="020B0503020204020204" charset="-122"/>
                <a:ea typeface="微软雅黑" panose="020B0503020204020204" charset="-122"/>
                <a:cs typeface="微软雅黑" panose="020B0503020204020204" charset="-122"/>
              </a:rPr>
              <a:t> 设           ，            的所有二阶偏导数都在    附近连续，   是       的稳定点，由       在点    的二阶偏导数组成的方阵称为        在    的Hesse 矩阵</a:t>
            </a:r>
            <a:r>
              <a:rPr lang="en-US" sz="2600" dirty="0">
                <a:latin typeface="微软雅黑" panose="020B0503020204020204" charset="-122"/>
                <a:ea typeface="微软雅黑" panose="020B0503020204020204" charset="-122"/>
                <a:cs typeface="微软雅黑" panose="020B0503020204020204" charset="-122"/>
              </a:rPr>
              <a:t>,</a:t>
            </a:r>
            <a:r>
              <a:rPr sz="2600" dirty="0">
                <a:latin typeface="微软雅黑" panose="020B0503020204020204" charset="-122"/>
                <a:ea typeface="微软雅黑" panose="020B0503020204020204" charset="-122"/>
                <a:cs typeface="微软雅黑" panose="020B0503020204020204" charset="-122"/>
              </a:rPr>
              <a:t>记作     </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即</a:t>
            </a:r>
            <a:r>
              <a:rPr lang="zh-CN" sz="2600"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4917440" y="2014220"/>
          <a:ext cx="1162685" cy="502285"/>
        </p:xfrm>
        <a:graphic>
          <a:graphicData uri="http://schemas.openxmlformats.org/presentationml/2006/ole">
            <mc:AlternateContent xmlns:mc="http://schemas.openxmlformats.org/markup-compatibility/2006">
              <mc:Choice xmlns:v="urn:schemas-microsoft-com:vml" Requires="v">
                <p:oleObj spid="_x0000_s42085" r:id="rId6" imgW="558800" imgH="241300" progId="Equation.KSEE3">
                  <p:embed/>
                </p:oleObj>
              </mc:Choice>
              <mc:Fallback>
                <p:oleObj r:id="rId6" imgW="558800" imgH="241300" progId="Equation.KSEE3">
                  <p:embed/>
                  <p:pic>
                    <p:nvPicPr>
                      <p:cNvPr id="0" name="图片 35840"/>
                      <p:cNvPicPr/>
                      <p:nvPr/>
                    </p:nvPicPr>
                    <p:blipFill>
                      <a:blip r:embed="rId7"/>
                      <a:stretch>
                        <a:fillRect/>
                      </a:stretch>
                    </p:blipFill>
                    <p:spPr>
                      <a:xfrm>
                        <a:off x="4917440" y="2014220"/>
                        <a:ext cx="1162685" cy="50228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281420" y="2044700"/>
          <a:ext cx="1350010" cy="440690"/>
        </p:xfrm>
        <a:graphic>
          <a:graphicData uri="http://schemas.openxmlformats.org/presentationml/2006/ole">
            <mc:AlternateContent xmlns:mc="http://schemas.openxmlformats.org/markup-compatibility/2006">
              <mc:Choice xmlns:v="urn:schemas-microsoft-com:vml" Requires="v">
                <p:oleObj spid="_x0000_s42086" r:id="rId8" imgW="622300" imgH="203200" progId="Equation.KSEE3">
                  <p:embed/>
                </p:oleObj>
              </mc:Choice>
              <mc:Fallback>
                <p:oleObj r:id="rId8" imgW="622300" imgH="203200" progId="Equation.KSEE3">
                  <p:embed/>
                  <p:pic>
                    <p:nvPicPr>
                      <p:cNvPr id="0" name="图片 35841"/>
                      <p:cNvPicPr/>
                      <p:nvPr/>
                    </p:nvPicPr>
                    <p:blipFill>
                      <a:blip r:embed="rId9"/>
                      <a:stretch>
                        <a:fillRect/>
                      </a:stretch>
                    </p:blipFill>
                    <p:spPr>
                      <a:xfrm>
                        <a:off x="6281420" y="2044700"/>
                        <a:ext cx="1350010" cy="4406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468245" y="2572385"/>
          <a:ext cx="422910" cy="448310"/>
        </p:xfrm>
        <a:graphic>
          <a:graphicData uri="http://schemas.openxmlformats.org/presentationml/2006/ole">
            <mc:AlternateContent xmlns:mc="http://schemas.openxmlformats.org/markup-compatibility/2006">
              <mc:Choice xmlns:v="urn:schemas-microsoft-com:vml" Requires="v">
                <p:oleObj spid="_x0000_s42087" r:id="rId10" imgW="215900" imgH="228600" progId="Equation.KSEE3">
                  <p:embed/>
                </p:oleObj>
              </mc:Choice>
              <mc:Fallback>
                <p:oleObj r:id="rId10" imgW="215900" imgH="228600" progId="Equation.KSEE3">
                  <p:embed/>
                  <p:pic>
                    <p:nvPicPr>
                      <p:cNvPr id="0" name="图片 35842"/>
                      <p:cNvPicPr/>
                      <p:nvPr/>
                    </p:nvPicPr>
                    <p:blipFill>
                      <a:blip r:embed="rId11"/>
                      <a:stretch>
                        <a:fillRect/>
                      </a:stretch>
                    </p:blipFill>
                    <p:spPr>
                      <a:xfrm>
                        <a:off x="2468245" y="2572385"/>
                        <a:ext cx="422910" cy="44831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4452620" y="2558415"/>
          <a:ext cx="422910" cy="448310"/>
        </p:xfrm>
        <a:graphic>
          <a:graphicData uri="http://schemas.openxmlformats.org/presentationml/2006/ole">
            <mc:AlternateContent xmlns:mc="http://schemas.openxmlformats.org/markup-compatibility/2006">
              <mc:Choice xmlns:v="urn:schemas-microsoft-com:vml" Requires="v">
                <p:oleObj spid="_x0000_s42088" r:id="rId12" imgW="215900" imgH="228600" progId="Equation.KSEE3">
                  <p:embed/>
                </p:oleObj>
              </mc:Choice>
              <mc:Fallback>
                <p:oleObj r:id="rId12" imgW="215900" imgH="228600" progId="Equation.KSEE3">
                  <p:embed/>
                  <p:pic>
                    <p:nvPicPr>
                      <p:cNvPr id="0" name="图片 35842"/>
                      <p:cNvPicPr/>
                      <p:nvPr/>
                    </p:nvPicPr>
                    <p:blipFill>
                      <a:blip r:embed="rId13"/>
                      <a:stretch>
                        <a:fillRect/>
                      </a:stretch>
                    </p:blipFill>
                    <p:spPr>
                      <a:xfrm>
                        <a:off x="4452620" y="2558415"/>
                        <a:ext cx="422910" cy="44831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9266555" y="2571750"/>
          <a:ext cx="422910" cy="448310"/>
        </p:xfrm>
        <a:graphic>
          <a:graphicData uri="http://schemas.openxmlformats.org/presentationml/2006/ole">
            <mc:AlternateContent xmlns:mc="http://schemas.openxmlformats.org/markup-compatibility/2006">
              <mc:Choice xmlns:v="urn:schemas-microsoft-com:vml" Requires="v">
                <p:oleObj spid="_x0000_s42089" r:id="rId14" imgW="215900" imgH="228600" progId="Equation.KSEE3">
                  <p:embed/>
                </p:oleObj>
              </mc:Choice>
              <mc:Fallback>
                <p:oleObj r:id="rId14" imgW="215900" imgH="228600" progId="Equation.KSEE3">
                  <p:embed/>
                  <p:pic>
                    <p:nvPicPr>
                      <p:cNvPr id="0" name="图片 35842"/>
                      <p:cNvPicPr/>
                      <p:nvPr/>
                    </p:nvPicPr>
                    <p:blipFill>
                      <a:blip r:embed="rId11"/>
                      <a:stretch>
                        <a:fillRect/>
                      </a:stretch>
                    </p:blipFill>
                    <p:spPr>
                      <a:xfrm>
                        <a:off x="9266555" y="2571750"/>
                        <a:ext cx="422910" cy="44831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extLst>
              <p:ext uri="{D42A27DB-BD31-4B8C-83A1-F6EECF244321}">
                <p14:modId xmlns:p14="http://schemas.microsoft.com/office/powerpoint/2010/main" val="627849410"/>
              </p:ext>
            </p:extLst>
          </p:nvPr>
        </p:nvGraphicFramePr>
        <p:xfrm>
          <a:off x="6572885" y="3173672"/>
          <a:ext cx="422910" cy="448310"/>
        </p:xfrm>
        <a:graphic>
          <a:graphicData uri="http://schemas.openxmlformats.org/presentationml/2006/ole">
            <mc:AlternateContent xmlns:mc="http://schemas.openxmlformats.org/markup-compatibility/2006">
              <mc:Choice xmlns:v="urn:schemas-microsoft-com:vml" Requires="v">
                <p:oleObj spid="_x0000_s42090" r:id="rId15" imgW="215900" imgH="228600" progId="Equation.KSEE3">
                  <p:embed/>
                </p:oleObj>
              </mc:Choice>
              <mc:Fallback>
                <p:oleObj r:id="rId15" imgW="215900" imgH="228600" progId="Equation.KSEE3">
                  <p:embed/>
                  <p:pic>
                    <p:nvPicPr>
                      <p:cNvPr id="0" name="图片 35842"/>
                      <p:cNvPicPr/>
                      <p:nvPr/>
                    </p:nvPicPr>
                    <p:blipFill>
                      <a:blip r:embed="rId16"/>
                      <a:stretch>
                        <a:fillRect/>
                      </a:stretch>
                    </p:blipFill>
                    <p:spPr>
                      <a:xfrm>
                        <a:off x="6572885" y="3173672"/>
                        <a:ext cx="422910" cy="448310"/>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5180330" y="2586355"/>
          <a:ext cx="756285" cy="390525"/>
        </p:xfrm>
        <a:graphic>
          <a:graphicData uri="http://schemas.openxmlformats.org/presentationml/2006/ole">
            <mc:AlternateContent xmlns:mc="http://schemas.openxmlformats.org/markup-compatibility/2006">
              <mc:Choice xmlns:v="urn:schemas-microsoft-com:vml" Requires="v">
                <p:oleObj spid="_x0000_s42091" r:id="rId17" imgW="393700" imgH="203200" progId="Equation.KSEE3">
                  <p:embed/>
                </p:oleObj>
              </mc:Choice>
              <mc:Fallback>
                <p:oleObj r:id="rId17" imgW="393700" imgH="203200" progId="Equation.KSEE3">
                  <p:embed/>
                  <p:pic>
                    <p:nvPicPr>
                      <p:cNvPr id="0" name="图片 39936"/>
                      <p:cNvPicPr/>
                      <p:nvPr/>
                    </p:nvPicPr>
                    <p:blipFill>
                      <a:blip r:embed="rId18"/>
                      <a:stretch>
                        <a:fillRect/>
                      </a:stretch>
                    </p:blipFill>
                    <p:spPr>
                      <a:xfrm>
                        <a:off x="5180330" y="2586355"/>
                        <a:ext cx="756285" cy="39052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extLst>
              <p:ext uri="{D42A27DB-BD31-4B8C-83A1-F6EECF244321}">
                <p14:modId xmlns:p14="http://schemas.microsoft.com/office/powerpoint/2010/main" val="2299402886"/>
              </p:ext>
            </p:extLst>
          </p:nvPr>
        </p:nvGraphicFramePr>
        <p:xfrm>
          <a:off x="5451475" y="3159818"/>
          <a:ext cx="756285" cy="390525"/>
        </p:xfrm>
        <a:graphic>
          <a:graphicData uri="http://schemas.openxmlformats.org/presentationml/2006/ole">
            <mc:AlternateContent xmlns:mc="http://schemas.openxmlformats.org/markup-compatibility/2006">
              <mc:Choice xmlns:v="urn:schemas-microsoft-com:vml" Requires="v">
                <p:oleObj spid="_x0000_s42092" r:id="rId19" imgW="393700" imgH="203200" progId="Equation.KSEE3">
                  <p:embed/>
                </p:oleObj>
              </mc:Choice>
              <mc:Fallback>
                <p:oleObj r:id="rId19" imgW="393700" imgH="203200" progId="Equation.KSEE3">
                  <p:embed/>
                  <p:pic>
                    <p:nvPicPr>
                      <p:cNvPr id="0" name="图片 39936"/>
                      <p:cNvPicPr/>
                      <p:nvPr/>
                    </p:nvPicPr>
                    <p:blipFill>
                      <a:blip r:embed="rId18"/>
                      <a:stretch>
                        <a:fillRect/>
                      </a:stretch>
                    </p:blipFill>
                    <p:spPr>
                      <a:xfrm>
                        <a:off x="5451475" y="3159818"/>
                        <a:ext cx="756285" cy="39052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894955" y="2600960"/>
          <a:ext cx="756285" cy="390525"/>
        </p:xfrm>
        <a:graphic>
          <a:graphicData uri="http://schemas.openxmlformats.org/presentationml/2006/ole">
            <mc:AlternateContent xmlns:mc="http://schemas.openxmlformats.org/markup-compatibility/2006">
              <mc:Choice xmlns:v="urn:schemas-microsoft-com:vml" Requires="v">
                <p:oleObj spid="_x0000_s42093" r:id="rId20" imgW="393700" imgH="203200" progId="Equation.KSEE3">
                  <p:embed/>
                </p:oleObj>
              </mc:Choice>
              <mc:Fallback>
                <p:oleObj r:id="rId20" imgW="393700" imgH="203200" progId="Equation.KSEE3">
                  <p:embed/>
                  <p:pic>
                    <p:nvPicPr>
                      <p:cNvPr id="0" name="图片 39936"/>
                      <p:cNvPicPr/>
                      <p:nvPr/>
                    </p:nvPicPr>
                    <p:blipFill>
                      <a:blip r:embed="rId18"/>
                      <a:stretch>
                        <a:fillRect/>
                      </a:stretch>
                    </p:blipFill>
                    <p:spPr>
                      <a:xfrm>
                        <a:off x="7894955" y="2600960"/>
                        <a:ext cx="756285" cy="390525"/>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extLst>
              <p:ext uri="{D42A27DB-BD31-4B8C-83A1-F6EECF244321}">
                <p14:modId xmlns:p14="http://schemas.microsoft.com/office/powerpoint/2010/main" val="2083572820"/>
              </p:ext>
            </p:extLst>
          </p:nvPr>
        </p:nvGraphicFramePr>
        <p:xfrm>
          <a:off x="9768254" y="3188277"/>
          <a:ext cx="946785" cy="419100"/>
        </p:xfrm>
        <a:graphic>
          <a:graphicData uri="http://schemas.openxmlformats.org/presentationml/2006/ole">
            <mc:AlternateContent xmlns:mc="http://schemas.openxmlformats.org/markup-compatibility/2006">
              <mc:Choice xmlns:v="urn:schemas-microsoft-com:vml" Requires="v">
                <p:oleObj spid="_x0000_s42094" r:id="rId21" imgW="545465" imgH="241300" progId="Equation.KSEE3">
                  <p:embed/>
                </p:oleObj>
              </mc:Choice>
              <mc:Fallback>
                <p:oleObj r:id="rId21" imgW="545465" imgH="241300" progId="Equation.KSEE3">
                  <p:embed/>
                  <p:pic>
                    <p:nvPicPr>
                      <p:cNvPr id="0" name="图片 39937"/>
                      <p:cNvPicPr/>
                      <p:nvPr/>
                    </p:nvPicPr>
                    <p:blipFill>
                      <a:blip r:embed="rId22"/>
                      <a:stretch>
                        <a:fillRect/>
                      </a:stretch>
                    </p:blipFill>
                    <p:spPr>
                      <a:xfrm>
                        <a:off x="9768254" y="3188277"/>
                        <a:ext cx="946785" cy="4191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45"/>
          <p:cNvPicPr>
            <a:picLocks noChangeAspect="1"/>
          </p:cNvPicPr>
          <p:nvPr/>
        </p:nvPicPr>
        <p:blipFill>
          <a:blip r:embed="rId5"/>
          <a:stretch>
            <a:fillRect/>
          </a:stretch>
        </p:blipFill>
        <p:spPr>
          <a:xfrm>
            <a:off x="1066800" y="1289050"/>
            <a:ext cx="10058400" cy="4419600"/>
          </a:xfrm>
          <a:prstGeom prst="rect">
            <a:avLst/>
          </a:prstGeom>
        </p:spPr>
      </p:pic>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那么</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(1)如果          是正定矩阵，则       在     处有极小值；</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(2)如果          是负定矩阵，则       在     处有极大值．</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16" name="对象 15">
            <a:hlinkClick r:id="" action="ppaction://ole?verb=0"/>
          </p:cNvPr>
          <p:cNvGraphicFramePr>
            <a:graphicFrameLocks noChangeAspect="1"/>
          </p:cNvGraphicFramePr>
          <p:nvPr/>
        </p:nvGraphicFramePr>
        <p:xfrm>
          <a:off x="6146800" y="3458845"/>
          <a:ext cx="756285" cy="390525"/>
        </p:xfrm>
        <a:graphic>
          <a:graphicData uri="http://schemas.openxmlformats.org/presentationml/2006/ole">
            <mc:AlternateContent xmlns:mc="http://schemas.openxmlformats.org/markup-compatibility/2006">
              <mc:Choice xmlns:v="urn:schemas-microsoft-com:vml" Requires="v">
                <p:oleObj spid="_x0000_s43069" r:id="rId6" imgW="393700" imgH="203200" progId="Equation.KSEE3">
                  <p:embed/>
                </p:oleObj>
              </mc:Choice>
              <mc:Fallback>
                <p:oleObj r:id="rId6" imgW="393700" imgH="203200" progId="Equation.KSEE3">
                  <p:embed/>
                  <p:pic>
                    <p:nvPicPr>
                      <p:cNvPr id="0" name="图片 39936"/>
                      <p:cNvPicPr/>
                      <p:nvPr/>
                    </p:nvPicPr>
                    <p:blipFill>
                      <a:blip r:embed="rId7"/>
                      <a:stretch>
                        <a:fillRect/>
                      </a:stretch>
                    </p:blipFill>
                    <p:spPr>
                      <a:xfrm>
                        <a:off x="6146800" y="3458845"/>
                        <a:ext cx="756285" cy="39052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nvGraphicFramePr>
        <p:xfrm>
          <a:off x="6146800" y="2767965"/>
          <a:ext cx="756285" cy="390525"/>
        </p:xfrm>
        <a:graphic>
          <a:graphicData uri="http://schemas.openxmlformats.org/presentationml/2006/ole">
            <mc:AlternateContent xmlns:mc="http://schemas.openxmlformats.org/markup-compatibility/2006">
              <mc:Choice xmlns:v="urn:schemas-microsoft-com:vml" Requires="v">
                <p:oleObj spid="_x0000_s43070" r:id="rId8" imgW="393700" imgH="203200" progId="Equation.KSEE3">
                  <p:embed/>
                </p:oleObj>
              </mc:Choice>
              <mc:Fallback>
                <p:oleObj r:id="rId8" imgW="393700" imgH="203200" progId="Equation.KSEE3">
                  <p:embed/>
                  <p:pic>
                    <p:nvPicPr>
                      <p:cNvPr id="0" name="图片 39936"/>
                      <p:cNvPicPr/>
                      <p:nvPr/>
                    </p:nvPicPr>
                    <p:blipFill>
                      <a:blip r:embed="rId7"/>
                      <a:stretch>
                        <a:fillRect/>
                      </a:stretch>
                    </p:blipFill>
                    <p:spPr>
                      <a:xfrm>
                        <a:off x="6146800" y="2767965"/>
                        <a:ext cx="756285" cy="39052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249160" y="3442970"/>
          <a:ext cx="422910" cy="448310"/>
        </p:xfrm>
        <a:graphic>
          <a:graphicData uri="http://schemas.openxmlformats.org/presentationml/2006/ole">
            <mc:AlternateContent xmlns:mc="http://schemas.openxmlformats.org/markup-compatibility/2006">
              <mc:Choice xmlns:v="urn:schemas-microsoft-com:vml" Requires="v">
                <p:oleObj spid="_x0000_s43071" r:id="rId9" imgW="215900" imgH="228600" progId="Equation.KSEE3">
                  <p:embed/>
                </p:oleObj>
              </mc:Choice>
              <mc:Fallback>
                <p:oleObj r:id="rId9" imgW="215900" imgH="228600" progId="Equation.KSEE3">
                  <p:embed/>
                  <p:pic>
                    <p:nvPicPr>
                      <p:cNvPr id="0" name="图片 35842"/>
                      <p:cNvPicPr/>
                      <p:nvPr/>
                    </p:nvPicPr>
                    <p:blipFill>
                      <a:blip r:embed="rId10"/>
                      <a:stretch>
                        <a:fillRect/>
                      </a:stretch>
                    </p:blipFill>
                    <p:spPr>
                      <a:xfrm>
                        <a:off x="7249160" y="3442970"/>
                        <a:ext cx="422910" cy="44831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249160" y="2753360"/>
          <a:ext cx="422910" cy="448310"/>
        </p:xfrm>
        <a:graphic>
          <a:graphicData uri="http://schemas.openxmlformats.org/presentationml/2006/ole">
            <mc:AlternateContent xmlns:mc="http://schemas.openxmlformats.org/markup-compatibility/2006">
              <mc:Choice xmlns:v="urn:schemas-microsoft-com:vml" Requires="v">
                <p:oleObj spid="_x0000_s43072" r:id="rId11" imgW="215900" imgH="228600" progId="Equation.KSEE3">
                  <p:embed/>
                </p:oleObj>
              </mc:Choice>
              <mc:Fallback>
                <p:oleObj r:id="rId11" imgW="215900" imgH="228600" progId="Equation.KSEE3">
                  <p:embed/>
                  <p:pic>
                    <p:nvPicPr>
                      <p:cNvPr id="0" name="图片 35842"/>
                      <p:cNvPicPr/>
                      <p:nvPr/>
                    </p:nvPicPr>
                    <p:blipFill>
                      <a:blip r:embed="rId12"/>
                      <a:stretch>
                        <a:fillRect/>
                      </a:stretch>
                    </p:blipFill>
                    <p:spPr>
                      <a:xfrm>
                        <a:off x="7249160" y="2753360"/>
                        <a:ext cx="422910" cy="44831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955925" y="3458845"/>
          <a:ext cx="946785" cy="419100"/>
        </p:xfrm>
        <a:graphic>
          <a:graphicData uri="http://schemas.openxmlformats.org/presentationml/2006/ole">
            <mc:AlternateContent xmlns:mc="http://schemas.openxmlformats.org/markup-compatibility/2006">
              <mc:Choice xmlns:v="urn:schemas-microsoft-com:vml" Requires="v">
                <p:oleObj spid="_x0000_s43073" r:id="rId13" imgW="545465" imgH="241300" progId="Equation.KSEE3">
                  <p:embed/>
                </p:oleObj>
              </mc:Choice>
              <mc:Fallback>
                <p:oleObj r:id="rId13" imgW="545465" imgH="241300" progId="Equation.KSEE3">
                  <p:embed/>
                  <p:pic>
                    <p:nvPicPr>
                      <p:cNvPr id="0" name="图片 39937"/>
                      <p:cNvPicPr/>
                      <p:nvPr/>
                    </p:nvPicPr>
                    <p:blipFill>
                      <a:blip r:embed="rId14"/>
                      <a:stretch>
                        <a:fillRect/>
                      </a:stretch>
                    </p:blipFill>
                    <p:spPr>
                      <a:xfrm>
                        <a:off x="2955925" y="3458845"/>
                        <a:ext cx="946785" cy="41910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955925" y="2767965"/>
          <a:ext cx="946785" cy="419100"/>
        </p:xfrm>
        <a:graphic>
          <a:graphicData uri="http://schemas.openxmlformats.org/presentationml/2006/ole">
            <mc:AlternateContent xmlns:mc="http://schemas.openxmlformats.org/markup-compatibility/2006">
              <mc:Choice xmlns:v="urn:schemas-microsoft-com:vml" Requires="v">
                <p:oleObj spid="_x0000_s43074" r:id="rId15" imgW="545465" imgH="241300" progId="Equation.KSEE3">
                  <p:embed/>
                </p:oleObj>
              </mc:Choice>
              <mc:Fallback>
                <p:oleObj r:id="rId15" imgW="545465" imgH="241300" progId="Equation.KSEE3">
                  <p:embed/>
                  <p:pic>
                    <p:nvPicPr>
                      <p:cNvPr id="0" name="图片 39937"/>
                      <p:cNvPicPr/>
                      <p:nvPr/>
                    </p:nvPicPr>
                    <p:blipFill>
                      <a:blip r:embed="rId14"/>
                      <a:stretch>
                        <a:fillRect/>
                      </a:stretch>
                    </p:blipFill>
                    <p:spPr>
                      <a:xfrm>
                        <a:off x="2955925" y="2767965"/>
                        <a:ext cx="946785" cy="4191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推论</a:t>
            </a:r>
            <a:r>
              <a:rPr sz="2600" dirty="0">
                <a:latin typeface="微软雅黑" panose="020B0503020204020204" charset="-122"/>
                <a:ea typeface="微软雅黑" panose="020B0503020204020204" charset="-122"/>
                <a:cs typeface="微软雅黑" panose="020B0503020204020204" charset="-122"/>
              </a:rPr>
              <a:t>  若                                  则二次型        是正定的，此时        为极小值；若                                           则二次型        是负定的，此时        为极大值．</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3075305" y="2037715"/>
          <a:ext cx="3401695" cy="532765"/>
        </p:xfrm>
        <a:graphic>
          <a:graphicData uri="http://schemas.openxmlformats.org/presentationml/2006/ole">
            <mc:AlternateContent xmlns:mc="http://schemas.openxmlformats.org/markup-compatibility/2006">
              <mc:Choice xmlns:v="urn:schemas-microsoft-com:vml" Requires="v">
                <p:oleObj spid="_x0000_s44093" r:id="rId6" imgW="1459865" imgH="228600" progId="Equation.KSEE3">
                  <p:embed/>
                </p:oleObj>
              </mc:Choice>
              <mc:Fallback>
                <p:oleObj r:id="rId6" imgW="1459865" imgH="228600" progId="Equation.KSEE3">
                  <p:embed/>
                  <p:pic>
                    <p:nvPicPr>
                      <p:cNvPr id="0" name="图片 40960"/>
                      <p:cNvPicPr/>
                      <p:nvPr/>
                    </p:nvPicPr>
                    <p:blipFill>
                      <a:blip r:embed="rId7"/>
                      <a:stretch>
                        <a:fillRect/>
                      </a:stretch>
                    </p:blipFill>
                    <p:spPr>
                      <a:xfrm>
                        <a:off x="3075305" y="2037715"/>
                        <a:ext cx="3401695" cy="53276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7945120" y="2060575"/>
          <a:ext cx="650240" cy="400685"/>
        </p:xfrm>
        <a:graphic>
          <a:graphicData uri="http://schemas.openxmlformats.org/presentationml/2006/ole">
            <mc:AlternateContent xmlns:mc="http://schemas.openxmlformats.org/markup-compatibility/2006">
              <mc:Choice xmlns:v="urn:schemas-microsoft-com:vml" Requires="v">
                <p:oleObj spid="_x0000_s44094" r:id="rId8" imgW="330200" imgH="203200" progId="Equation.KSEE3">
                  <p:embed/>
                </p:oleObj>
              </mc:Choice>
              <mc:Fallback>
                <p:oleObj r:id="rId8" imgW="330200" imgH="203200" progId="Equation.KSEE3">
                  <p:embed/>
                  <p:pic>
                    <p:nvPicPr>
                      <p:cNvPr id="0" name="图片 40961"/>
                      <p:cNvPicPr/>
                      <p:nvPr/>
                    </p:nvPicPr>
                    <p:blipFill>
                      <a:blip r:embed="rId9"/>
                      <a:stretch>
                        <a:fillRect/>
                      </a:stretch>
                    </p:blipFill>
                    <p:spPr>
                      <a:xfrm>
                        <a:off x="7945120" y="2060575"/>
                        <a:ext cx="650240" cy="40068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461895" y="2598420"/>
          <a:ext cx="850900" cy="494030"/>
        </p:xfrm>
        <a:graphic>
          <a:graphicData uri="http://schemas.openxmlformats.org/presentationml/2006/ole">
            <mc:AlternateContent xmlns:mc="http://schemas.openxmlformats.org/markup-compatibility/2006">
              <mc:Choice xmlns:v="urn:schemas-microsoft-com:vml" Requires="v">
                <p:oleObj spid="_x0000_s44095" r:id="rId10" imgW="393700" imgH="228600" progId="Equation.KSEE3">
                  <p:embed/>
                </p:oleObj>
              </mc:Choice>
              <mc:Fallback>
                <p:oleObj r:id="rId10" imgW="393700" imgH="228600" progId="Equation.KSEE3">
                  <p:embed/>
                  <p:pic>
                    <p:nvPicPr>
                      <p:cNvPr id="0" name="图片 40962"/>
                      <p:cNvPicPr/>
                      <p:nvPr/>
                    </p:nvPicPr>
                    <p:blipFill>
                      <a:blip r:embed="rId11"/>
                      <a:stretch>
                        <a:fillRect/>
                      </a:stretch>
                    </p:blipFill>
                    <p:spPr>
                      <a:xfrm>
                        <a:off x="2461895" y="2598420"/>
                        <a:ext cx="850900" cy="4940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5436553" y="2556193"/>
          <a:ext cx="4202430" cy="562610"/>
        </p:xfrm>
        <a:graphic>
          <a:graphicData uri="http://schemas.openxmlformats.org/presentationml/2006/ole">
            <mc:AlternateContent xmlns:mc="http://schemas.openxmlformats.org/markup-compatibility/2006">
              <mc:Choice xmlns:v="urn:schemas-microsoft-com:vml" Requires="v">
                <p:oleObj spid="_x0000_s44096" r:id="rId12" imgW="1803400" imgH="241300" progId="Equation.KSEE3">
                  <p:embed/>
                </p:oleObj>
              </mc:Choice>
              <mc:Fallback>
                <p:oleObj r:id="rId12" imgW="1803400" imgH="241300" progId="Equation.KSEE3">
                  <p:embed/>
                  <p:pic>
                    <p:nvPicPr>
                      <p:cNvPr id="0" name="图片 40960"/>
                      <p:cNvPicPr/>
                      <p:nvPr/>
                    </p:nvPicPr>
                    <p:blipFill>
                      <a:blip r:embed="rId13"/>
                      <a:stretch>
                        <a:fillRect/>
                      </a:stretch>
                    </p:blipFill>
                    <p:spPr>
                      <a:xfrm>
                        <a:off x="5436553" y="2556193"/>
                        <a:ext cx="4202430" cy="56261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2559685" y="3200400"/>
          <a:ext cx="650240" cy="400685"/>
        </p:xfrm>
        <a:graphic>
          <a:graphicData uri="http://schemas.openxmlformats.org/presentationml/2006/ole">
            <mc:AlternateContent xmlns:mc="http://schemas.openxmlformats.org/markup-compatibility/2006">
              <mc:Choice xmlns:v="urn:schemas-microsoft-com:vml" Requires="v">
                <p:oleObj spid="_x0000_s44097" r:id="rId14" imgW="330200" imgH="203200" progId="Equation.KSEE3">
                  <p:embed/>
                </p:oleObj>
              </mc:Choice>
              <mc:Fallback>
                <p:oleObj r:id="rId14" imgW="330200" imgH="203200" progId="Equation.KSEE3">
                  <p:embed/>
                  <p:pic>
                    <p:nvPicPr>
                      <p:cNvPr id="0" name="图片 40961"/>
                      <p:cNvPicPr/>
                      <p:nvPr/>
                    </p:nvPicPr>
                    <p:blipFill>
                      <a:blip r:embed="rId9"/>
                      <a:stretch>
                        <a:fillRect/>
                      </a:stretch>
                    </p:blipFill>
                    <p:spPr>
                      <a:xfrm>
                        <a:off x="2559685" y="3200400"/>
                        <a:ext cx="650240" cy="40068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5556250" y="3181985"/>
          <a:ext cx="850900" cy="494030"/>
        </p:xfrm>
        <a:graphic>
          <a:graphicData uri="http://schemas.openxmlformats.org/presentationml/2006/ole">
            <mc:AlternateContent xmlns:mc="http://schemas.openxmlformats.org/markup-compatibility/2006">
              <mc:Choice xmlns:v="urn:schemas-microsoft-com:vml" Requires="v">
                <p:oleObj spid="_x0000_s44098" r:id="rId15" imgW="393700" imgH="228600" progId="Equation.KSEE3">
                  <p:embed/>
                </p:oleObj>
              </mc:Choice>
              <mc:Fallback>
                <p:oleObj r:id="rId15" imgW="393700" imgH="228600" progId="Equation.KSEE3">
                  <p:embed/>
                  <p:pic>
                    <p:nvPicPr>
                      <p:cNvPr id="0" name="图片 40962"/>
                      <p:cNvPicPr/>
                      <p:nvPr/>
                    </p:nvPicPr>
                    <p:blipFill>
                      <a:blip r:embed="rId11"/>
                      <a:stretch>
                        <a:fillRect/>
                      </a:stretch>
                    </p:blipFill>
                    <p:spPr>
                      <a:xfrm>
                        <a:off x="5556250" y="3181985"/>
                        <a:ext cx="850900" cy="49403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lnSpcReduction="10000"/>
          </a:bodyPr>
          <a:lstStyle/>
          <a:p>
            <a:pPr algn="just" fontAlgn="auto">
              <a:lnSpc>
                <a:spcPct val="140000"/>
              </a:lnSpc>
            </a:pPr>
            <a:r>
              <a:rPr sz="2600" b="1" dirty="0">
                <a:latin typeface="微软雅黑" panose="020B0503020204020204" charset="-122"/>
                <a:ea typeface="微软雅黑" panose="020B0503020204020204" charset="-122"/>
                <a:cs typeface="微软雅黑" panose="020B0503020204020204" charset="-122"/>
              </a:rPr>
              <a:t>定理</a:t>
            </a:r>
            <a:r>
              <a:rPr sz="2600" dirty="0">
                <a:latin typeface="微软雅黑" panose="020B0503020204020204" charset="-122"/>
                <a:ea typeface="微软雅黑" panose="020B0503020204020204" charset="-122"/>
                <a:cs typeface="微软雅黑" panose="020B0503020204020204" charset="-122"/>
              </a:rPr>
              <a:t>   设             </a:t>
            </a:r>
            <a:r>
              <a:rPr lang="zh-CN" sz="2600" dirty="0">
                <a:latin typeface="微软雅黑" panose="020B0503020204020204" charset="-122"/>
                <a:ea typeface="微软雅黑" panose="020B0503020204020204" charset="-122"/>
                <a:cs typeface="微软雅黑" panose="020B0503020204020204" charset="-122"/>
              </a:rPr>
              <a:t>，            </a:t>
            </a:r>
            <a:r>
              <a:rPr sz="2600" dirty="0">
                <a:latin typeface="微软雅黑" panose="020B0503020204020204" charset="-122"/>
                <a:ea typeface="微软雅黑" panose="020B0503020204020204" charset="-122"/>
                <a:cs typeface="微软雅黑" panose="020B0503020204020204" charset="-122"/>
              </a:rPr>
              <a:t>的所有二阶偏导数都在      附近连续，    是       的稳定点。如果二次型</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是变号的，那么        在     处无极值．</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46"/>
          <p:cNvPicPr>
            <a:picLocks noChangeAspect="1"/>
          </p:cNvPicPr>
          <p:nvPr/>
        </p:nvPicPr>
        <p:blipFill>
          <a:blip r:embed="rId6"/>
          <a:stretch>
            <a:fillRect/>
          </a:stretch>
        </p:blipFill>
        <p:spPr>
          <a:xfrm>
            <a:off x="3086100" y="3264535"/>
            <a:ext cx="6019800" cy="676275"/>
          </a:xfrm>
          <a:prstGeom prst="rect">
            <a:avLst/>
          </a:prstGeom>
        </p:spPr>
      </p:pic>
      <p:graphicFrame>
        <p:nvGraphicFramePr>
          <p:cNvPr id="4" name="对象 3">
            <a:hlinkClick r:id="" action="ppaction://ole?verb=0"/>
          </p:cNvPr>
          <p:cNvGraphicFramePr>
            <a:graphicFrameLocks noChangeAspect="1"/>
          </p:cNvGraphicFramePr>
          <p:nvPr/>
        </p:nvGraphicFramePr>
        <p:xfrm>
          <a:off x="3220720" y="1995805"/>
          <a:ext cx="1162685" cy="502285"/>
        </p:xfrm>
        <a:graphic>
          <a:graphicData uri="http://schemas.openxmlformats.org/presentationml/2006/ole">
            <mc:AlternateContent xmlns:mc="http://schemas.openxmlformats.org/markup-compatibility/2006">
              <mc:Choice xmlns:v="urn:schemas-microsoft-com:vml" Requires="v">
                <p:oleObj spid="_x0000_s45127" r:id="rId7" imgW="558800" imgH="241300" progId="Equation.KSEE3">
                  <p:embed/>
                </p:oleObj>
              </mc:Choice>
              <mc:Fallback>
                <p:oleObj r:id="rId7" imgW="558800" imgH="241300" progId="Equation.KSEE3">
                  <p:embed/>
                  <p:pic>
                    <p:nvPicPr>
                      <p:cNvPr id="0" name="图片 35840"/>
                      <p:cNvPicPr/>
                      <p:nvPr/>
                    </p:nvPicPr>
                    <p:blipFill>
                      <a:blip r:embed="rId8"/>
                      <a:stretch>
                        <a:fillRect/>
                      </a:stretch>
                    </p:blipFill>
                    <p:spPr>
                      <a:xfrm>
                        <a:off x="3220720" y="1995805"/>
                        <a:ext cx="1162685" cy="50228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702175" y="2026920"/>
          <a:ext cx="1350010" cy="440690"/>
        </p:xfrm>
        <a:graphic>
          <a:graphicData uri="http://schemas.openxmlformats.org/presentationml/2006/ole">
            <mc:AlternateContent xmlns:mc="http://schemas.openxmlformats.org/markup-compatibility/2006">
              <mc:Choice xmlns:v="urn:schemas-microsoft-com:vml" Requires="v">
                <p:oleObj spid="_x0000_s45128" r:id="rId9" imgW="622300" imgH="203200" progId="Equation.KSEE3">
                  <p:embed/>
                </p:oleObj>
              </mc:Choice>
              <mc:Fallback>
                <p:oleObj r:id="rId9" imgW="622300" imgH="203200" progId="Equation.KSEE3">
                  <p:embed/>
                  <p:pic>
                    <p:nvPicPr>
                      <p:cNvPr id="0" name="图片 35841"/>
                      <p:cNvPicPr/>
                      <p:nvPr/>
                    </p:nvPicPr>
                    <p:blipFill>
                      <a:blip r:embed="rId10"/>
                      <a:stretch>
                        <a:fillRect/>
                      </a:stretch>
                    </p:blipFill>
                    <p:spPr>
                      <a:xfrm>
                        <a:off x="4702175" y="2026920"/>
                        <a:ext cx="1350010" cy="4406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841115" y="2503170"/>
          <a:ext cx="756285" cy="390525"/>
        </p:xfrm>
        <a:graphic>
          <a:graphicData uri="http://schemas.openxmlformats.org/presentationml/2006/ole">
            <mc:AlternateContent xmlns:mc="http://schemas.openxmlformats.org/markup-compatibility/2006">
              <mc:Choice xmlns:v="urn:schemas-microsoft-com:vml" Requires="v">
                <p:oleObj spid="_x0000_s45129" r:id="rId11" imgW="393700" imgH="203200" progId="Equation.KSEE3">
                  <p:embed/>
                </p:oleObj>
              </mc:Choice>
              <mc:Fallback>
                <p:oleObj r:id="rId11" imgW="393700" imgH="203200" progId="Equation.KSEE3">
                  <p:embed/>
                  <p:pic>
                    <p:nvPicPr>
                      <p:cNvPr id="0" name="图片 39936"/>
                      <p:cNvPicPr/>
                      <p:nvPr/>
                    </p:nvPicPr>
                    <p:blipFill>
                      <a:blip r:embed="rId12"/>
                      <a:stretch>
                        <a:fillRect/>
                      </a:stretch>
                    </p:blipFill>
                    <p:spPr>
                      <a:xfrm>
                        <a:off x="3841115" y="2503170"/>
                        <a:ext cx="756285" cy="39052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9496425" y="2026920"/>
          <a:ext cx="422910" cy="448310"/>
        </p:xfrm>
        <a:graphic>
          <a:graphicData uri="http://schemas.openxmlformats.org/presentationml/2006/ole">
            <mc:AlternateContent xmlns:mc="http://schemas.openxmlformats.org/markup-compatibility/2006">
              <mc:Choice xmlns:v="urn:schemas-microsoft-com:vml" Requires="v">
                <p:oleObj spid="_x0000_s45130" r:id="rId13" imgW="215900" imgH="228600" progId="Equation.KSEE3">
                  <p:embed/>
                </p:oleObj>
              </mc:Choice>
              <mc:Fallback>
                <p:oleObj r:id="rId13" imgW="215900" imgH="228600" progId="Equation.KSEE3">
                  <p:embed/>
                  <p:pic>
                    <p:nvPicPr>
                      <p:cNvPr id="0" name="图片 35842"/>
                      <p:cNvPicPr/>
                      <p:nvPr/>
                    </p:nvPicPr>
                    <p:blipFill>
                      <a:blip r:embed="rId14"/>
                      <a:stretch>
                        <a:fillRect/>
                      </a:stretch>
                    </p:blipFill>
                    <p:spPr>
                      <a:xfrm>
                        <a:off x="9496425" y="2026920"/>
                        <a:ext cx="422910" cy="44831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3086100" y="2495550"/>
          <a:ext cx="422910" cy="448310"/>
        </p:xfrm>
        <a:graphic>
          <a:graphicData uri="http://schemas.openxmlformats.org/presentationml/2006/ole">
            <mc:AlternateContent xmlns:mc="http://schemas.openxmlformats.org/markup-compatibility/2006">
              <mc:Choice xmlns:v="urn:schemas-microsoft-com:vml" Requires="v">
                <p:oleObj spid="_x0000_s45131" r:id="rId15" imgW="215900" imgH="228600" progId="Equation.KSEE3">
                  <p:embed/>
                </p:oleObj>
              </mc:Choice>
              <mc:Fallback>
                <p:oleObj r:id="rId15" imgW="215900" imgH="228600" progId="Equation.KSEE3">
                  <p:embed/>
                  <p:pic>
                    <p:nvPicPr>
                      <p:cNvPr id="0" name="图片 35842"/>
                      <p:cNvPicPr/>
                      <p:nvPr/>
                    </p:nvPicPr>
                    <p:blipFill>
                      <a:blip r:embed="rId14"/>
                      <a:stretch>
                        <a:fillRect/>
                      </a:stretch>
                    </p:blipFill>
                    <p:spPr>
                      <a:xfrm>
                        <a:off x="3086100" y="2495550"/>
                        <a:ext cx="422910" cy="44831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extLst>
              <p:ext uri="{D42A27DB-BD31-4B8C-83A1-F6EECF244321}">
                <p14:modId xmlns:p14="http://schemas.microsoft.com/office/powerpoint/2010/main" val="3373535512"/>
              </p:ext>
            </p:extLst>
          </p:nvPr>
        </p:nvGraphicFramePr>
        <p:xfrm>
          <a:off x="5258031" y="4400493"/>
          <a:ext cx="422910" cy="448310"/>
        </p:xfrm>
        <a:graphic>
          <a:graphicData uri="http://schemas.openxmlformats.org/presentationml/2006/ole">
            <mc:AlternateContent xmlns:mc="http://schemas.openxmlformats.org/markup-compatibility/2006">
              <mc:Choice xmlns:v="urn:schemas-microsoft-com:vml" Requires="v">
                <p:oleObj spid="_x0000_s45132" r:id="rId16" imgW="215900" imgH="228600" progId="Equation.KSEE3">
                  <p:embed/>
                </p:oleObj>
              </mc:Choice>
              <mc:Fallback>
                <p:oleObj r:id="rId16" imgW="215900" imgH="228600" progId="Equation.KSEE3">
                  <p:embed/>
                  <p:pic>
                    <p:nvPicPr>
                      <p:cNvPr id="0" name="图片 35842"/>
                      <p:cNvPicPr/>
                      <p:nvPr/>
                    </p:nvPicPr>
                    <p:blipFill>
                      <a:blip r:embed="rId17"/>
                      <a:stretch>
                        <a:fillRect/>
                      </a:stretch>
                    </p:blipFill>
                    <p:spPr>
                      <a:xfrm>
                        <a:off x="5258031" y="4400493"/>
                        <a:ext cx="422910" cy="44831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extLst>
              <p:ext uri="{D42A27DB-BD31-4B8C-83A1-F6EECF244321}">
                <p14:modId xmlns:p14="http://schemas.microsoft.com/office/powerpoint/2010/main" val="3426440806"/>
              </p:ext>
            </p:extLst>
          </p:nvPr>
        </p:nvGraphicFramePr>
        <p:xfrm>
          <a:off x="4118841" y="4457815"/>
          <a:ext cx="756285" cy="390525"/>
        </p:xfrm>
        <a:graphic>
          <a:graphicData uri="http://schemas.openxmlformats.org/presentationml/2006/ole">
            <mc:AlternateContent xmlns:mc="http://schemas.openxmlformats.org/markup-compatibility/2006">
              <mc:Choice xmlns:v="urn:schemas-microsoft-com:vml" Requires="v">
                <p:oleObj spid="_x0000_s45133" r:id="rId18" imgW="393700" imgH="203200" progId="Equation.KSEE3">
                  <p:embed/>
                </p:oleObj>
              </mc:Choice>
              <mc:Fallback>
                <p:oleObj r:id="rId18" imgW="393700" imgH="203200" progId="Equation.KSEE3">
                  <p:embed/>
                  <p:pic>
                    <p:nvPicPr>
                      <p:cNvPr id="0" name="图片 39936"/>
                      <p:cNvPicPr/>
                      <p:nvPr/>
                    </p:nvPicPr>
                    <p:blipFill>
                      <a:blip r:embed="rId19"/>
                      <a:stretch>
                        <a:fillRect/>
                      </a:stretch>
                    </p:blipFill>
                    <p:spPr>
                      <a:xfrm>
                        <a:off x="4118841" y="4457815"/>
                        <a:ext cx="756285" cy="39052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87145"/>
            <a:ext cx="8716010" cy="4501515"/>
          </a:xfrm>
        </p:spPr>
        <p:txBody>
          <a:bodyPr>
            <a:normAutofit/>
          </a:bodyPr>
          <a:lstStyle/>
          <a:p>
            <a:pPr algn="just" fontAlgn="auto">
              <a:lnSpc>
                <a:spcPct val="140000"/>
              </a:lnSpc>
            </a:pPr>
            <a:r>
              <a:rPr lang="zh-CN" b="1" dirty="0">
                <a:latin typeface="微软雅黑" panose="020B0503020204020204" charset="-122"/>
                <a:ea typeface="微软雅黑" panose="020B0503020204020204" charset="-122"/>
                <a:cs typeface="微软雅黑" panose="020B0503020204020204" charset="-122"/>
              </a:rPr>
              <a:t>二、无约束优化案例分析</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案例</a:t>
            </a:r>
            <a:r>
              <a:rPr lang="zh-CN" b="1" dirty="0">
                <a:latin typeface="微软雅黑" panose="020B0503020204020204" charset="-122"/>
                <a:ea typeface="微软雅黑" panose="020B0503020204020204" charset="-122"/>
                <a:cs typeface="微软雅黑" panose="020B0503020204020204" charset="-122"/>
              </a:rPr>
              <a:t>一</a:t>
            </a:r>
            <a:r>
              <a:rPr b="1" dirty="0">
                <a:latin typeface="微软雅黑" panose="020B0503020204020204" charset="-122"/>
                <a:ea typeface="微软雅黑" panose="020B0503020204020204" charset="-122"/>
                <a:cs typeface="微软雅黑" panose="020B0503020204020204" charset="-122"/>
              </a:rPr>
              <a:t>：不允许缺货贮存模型—如何订货费用最省</a:t>
            </a:r>
          </a:p>
          <a:p>
            <a:pPr algn="just" fontAlgn="auto">
              <a:lnSpc>
                <a:spcPct val="140000"/>
              </a:lnSpc>
            </a:pPr>
            <a:r>
              <a:rPr lang="zh-CN" altLang="en-US" b="1" dirty="0">
                <a:latin typeface="微软雅黑" panose="020B0503020204020204" charset="-122"/>
                <a:ea typeface="微软雅黑" panose="020B0503020204020204" charset="-122"/>
              </a:rPr>
              <a:t>问题背景</a:t>
            </a:r>
            <a:r>
              <a:rPr lang="zh-CN" altLang="en-US" dirty="0">
                <a:latin typeface="微软雅黑" panose="020B0503020204020204" charset="-122"/>
                <a:ea typeface="微软雅黑" panose="020B0503020204020204" charset="-122"/>
              </a:rPr>
              <a:t>：假设你是某厂的业务厂长，你的任务之一就是定期订购某种原料．如果每次订货费为 4000 元，每天</a:t>
            </a:r>
            <a:r>
              <a:rPr lang="zh-CN" altLang="en-US" dirty="0" smtClean="0">
                <a:latin typeface="微软雅黑" panose="020B0503020204020204" charset="-122"/>
                <a:ea typeface="微软雅黑" panose="020B0503020204020204" charset="-122"/>
              </a:rPr>
              <a:t>每吨货物</a:t>
            </a:r>
            <a:r>
              <a:rPr lang="zh-CN" altLang="en-US" dirty="0">
                <a:latin typeface="微软雅黑" panose="020B0503020204020204" charset="-122"/>
                <a:ea typeface="微软雅黑" panose="020B0503020204020204" charset="-122"/>
              </a:rPr>
              <a:t>的贮存费为 200 元，每天工厂对原材料的需求量恒定为 10吨，在不会缺货的情况下，你应该如何设置订货周期 T 与订货量 Q 以使这部分费用最省？假设开始时，原料的存储量为 </a:t>
            </a:r>
            <a:r>
              <a:rPr lang="en-US" altLang="zh-CN" dirty="0">
                <a:latin typeface="微软雅黑" panose="020B0503020204020204" charset="-122"/>
                <a:ea typeface="微软雅黑" panose="020B0503020204020204" charset="-122"/>
              </a:rPr>
              <a:t>0</a:t>
            </a:r>
            <a:r>
              <a:rPr lang="zh-CN" altLang="en-US" dirty="0">
                <a:latin typeface="微软雅黑" panose="020B0503020204020204" charset="-122"/>
                <a:ea typeface="微软雅黑" panose="020B0503020204020204" charset="-122"/>
              </a:rPr>
              <a:t>，并从第一批订货到达时开始计时;最大存储量为 100 吨．</a:t>
            </a: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257935"/>
            <a:ext cx="8716010" cy="485584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【问题分析】</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工厂要定期订购各种原料，存在仓库里以供生产之用；商店要成批购进各种商品放在货柜中以备零售．不论原料还是商品的贮存，都有个贮存多少的问题。存得太多，贮存费用高；存得太少，则无法满足需求．在不允许缺货的情形下，只考虑两种费用：</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(1)订货时需付的一次性订货费；</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(2)货物的贮存费．</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设每次订货费为              ,每天每顿货物贮存费为            </a:t>
            </a:r>
            <a:r>
              <a:rPr 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每天货物需求量为 r = 10 吨，每 T 天订货量为 Q 吨，并假设当贮存量为 0 时，订货立即到达．现在要以费用 C 为目标函数确定订货周期 T 与订货量 Q 的最优值．</a:t>
            </a:r>
          </a:p>
          <a:p>
            <a:pPr algn="ctr" fontAlgn="auto">
              <a:lnSpc>
                <a:spcPct val="140000"/>
              </a:lnSpc>
            </a:pPr>
            <a:r>
              <a:rPr sz="2600" dirty="0">
                <a:latin typeface="微软雅黑" panose="020B0503020204020204" charset="-122"/>
                <a:ea typeface="微软雅黑" panose="020B0503020204020204" charset="-122"/>
                <a:cs typeface="微软雅黑" panose="020B0503020204020204" charset="-122"/>
              </a:rPr>
              <a:t>一个订货周期的总费用 C= 订货费    + 总贮存费</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6121" r:id="rId6" imgW="914400" imgH="215900" progId="Equation.KSEE3">
                  <p:embed/>
                </p:oleObj>
              </mc:Choice>
              <mc:Fallback>
                <p:oleObj r:id="rId6" imgW="914400" imgH="215900" progId="Equation.KSEE3">
                  <p:embed/>
                  <p:pic>
                    <p:nvPicPr>
                      <p:cNvPr id="0" name="图片 41984"/>
                      <p:cNvPicPr/>
                      <p:nvPr/>
                    </p:nvPicPr>
                    <p:blipFill>
                      <a:blip r:embed="rId7"/>
                      <a:stretch>
                        <a:fillRect/>
                      </a:stretch>
                    </p:blipFill>
                    <p:spPr>
                      <a:xfrm>
                        <a:off x="5638800" y="3321050"/>
                        <a:ext cx="914400" cy="2159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966210" y="2035810"/>
          <a:ext cx="1222375" cy="433070"/>
        </p:xfrm>
        <a:graphic>
          <a:graphicData uri="http://schemas.openxmlformats.org/presentationml/2006/ole">
            <mc:AlternateContent xmlns:mc="http://schemas.openxmlformats.org/markup-compatibility/2006">
              <mc:Choice xmlns:v="urn:schemas-microsoft-com:vml" Requires="v">
                <p:oleObj spid="_x0000_s46122" r:id="rId8" imgW="609600" imgH="215900" progId="Equation.KSEE3">
                  <p:embed/>
                </p:oleObj>
              </mc:Choice>
              <mc:Fallback>
                <p:oleObj r:id="rId8" imgW="609600" imgH="215900" progId="Equation.KSEE3">
                  <p:embed/>
                  <p:pic>
                    <p:nvPicPr>
                      <p:cNvPr id="0" name="图片 41985"/>
                      <p:cNvPicPr/>
                      <p:nvPr/>
                    </p:nvPicPr>
                    <p:blipFill>
                      <a:blip r:embed="rId9"/>
                      <a:stretch>
                        <a:fillRect/>
                      </a:stretch>
                    </p:blipFill>
                    <p:spPr>
                      <a:xfrm>
                        <a:off x="3966210" y="2035810"/>
                        <a:ext cx="1222375" cy="4330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8513445" y="2035810"/>
          <a:ext cx="1118235" cy="432435"/>
        </p:xfrm>
        <a:graphic>
          <a:graphicData uri="http://schemas.openxmlformats.org/presentationml/2006/ole">
            <mc:AlternateContent xmlns:mc="http://schemas.openxmlformats.org/markup-compatibility/2006">
              <mc:Choice xmlns:v="urn:schemas-microsoft-com:vml" Requires="v">
                <p:oleObj spid="_x0000_s46123" r:id="rId10" imgW="558800" imgH="215900" progId="Equation.KSEE3">
                  <p:embed/>
                </p:oleObj>
              </mc:Choice>
              <mc:Fallback>
                <p:oleObj r:id="rId10" imgW="558800" imgH="215900" progId="Equation.KSEE3">
                  <p:embed/>
                  <p:pic>
                    <p:nvPicPr>
                      <p:cNvPr id="0" name="图片 41986"/>
                      <p:cNvPicPr/>
                      <p:nvPr/>
                    </p:nvPicPr>
                    <p:blipFill>
                      <a:blip r:embed="rId11"/>
                      <a:stretch>
                        <a:fillRect/>
                      </a:stretch>
                    </p:blipFill>
                    <p:spPr>
                      <a:xfrm>
                        <a:off x="8513445" y="2035810"/>
                        <a:ext cx="1118235" cy="4324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579360" y="3989705"/>
          <a:ext cx="349250" cy="539750"/>
        </p:xfrm>
        <a:graphic>
          <a:graphicData uri="http://schemas.openxmlformats.org/presentationml/2006/ole">
            <mc:AlternateContent xmlns:mc="http://schemas.openxmlformats.org/markup-compatibility/2006">
              <mc:Choice xmlns:v="urn:schemas-microsoft-com:vml" Requires="v">
                <p:oleObj spid="_x0000_s46124" r:id="rId12" imgW="139700" imgH="215900" progId="Equation.KSEE3">
                  <p:embed/>
                </p:oleObj>
              </mc:Choice>
              <mc:Fallback>
                <p:oleObj r:id="rId12" imgW="139700" imgH="215900" progId="Equation.KSEE3">
                  <p:embed/>
                  <p:pic>
                    <p:nvPicPr>
                      <p:cNvPr id="0" name="图片 41987"/>
                      <p:cNvPicPr/>
                      <p:nvPr/>
                    </p:nvPicPr>
                    <p:blipFill>
                      <a:blip r:embed="rId13"/>
                      <a:stretch>
                        <a:fillRect/>
                      </a:stretch>
                    </p:blipFill>
                    <p:spPr>
                      <a:xfrm>
                        <a:off x="7579360" y="3989705"/>
                        <a:ext cx="349250" cy="53975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18920"/>
            <a:ext cx="8716010" cy="306578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订货周期 T、订货量 Q 与每天需求量 </a:t>
            </a:r>
            <a:r>
              <a:rPr lang="en-US" dirty="0">
                <a:latin typeface="微软雅黑" panose="020B0503020204020204" charset="-122"/>
                <a:ea typeface="微软雅黑" panose="020B0503020204020204" charset="-122"/>
                <a:cs typeface="微软雅黑" panose="020B0503020204020204" charset="-122"/>
              </a:rPr>
              <a:t>r </a:t>
            </a:r>
            <a:r>
              <a:rPr dirty="0">
                <a:latin typeface="微软雅黑" panose="020B0503020204020204" charset="-122"/>
                <a:ea typeface="微软雅黑" panose="020B0503020204020204" charset="-122"/>
                <a:cs typeface="微软雅黑" panose="020B0503020204020204" charset="-122"/>
              </a:rPr>
              <a:t>之间满足：</a:t>
            </a: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订货后贮存量随 t 增加而均匀下降，记任意时刻的贮存量为   ,则      是 t 的线性递减函数，其变化规律可以用下图表示：</a:t>
            </a: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48"/>
          <p:cNvPicPr>
            <a:picLocks noChangeAspect="1"/>
          </p:cNvPicPr>
          <p:nvPr/>
        </p:nvPicPr>
        <p:blipFill>
          <a:blip r:embed="rId6"/>
          <a:stretch>
            <a:fillRect/>
          </a:stretch>
        </p:blipFill>
        <p:spPr>
          <a:xfrm>
            <a:off x="8638540" y="1667510"/>
            <a:ext cx="1212215" cy="406400"/>
          </a:xfrm>
          <a:prstGeom prst="rect">
            <a:avLst/>
          </a:prstGeom>
        </p:spPr>
      </p:pic>
      <p:pic>
        <p:nvPicPr>
          <p:cNvPr id="4" name="图片 3" descr="49"/>
          <p:cNvPicPr>
            <a:picLocks noChangeAspect="1"/>
          </p:cNvPicPr>
          <p:nvPr/>
        </p:nvPicPr>
        <p:blipFill>
          <a:blip r:embed="rId7"/>
          <a:stretch>
            <a:fillRect/>
          </a:stretch>
        </p:blipFill>
        <p:spPr>
          <a:xfrm>
            <a:off x="4262120" y="3399155"/>
            <a:ext cx="3668395" cy="2266950"/>
          </a:xfrm>
          <a:prstGeom prst="rect">
            <a:avLst/>
          </a:prstGeom>
        </p:spPr>
      </p:pic>
      <p:graphicFrame>
        <p:nvGraphicFramePr>
          <p:cNvPr id="6" name="对象 5">
            <a:hlinkClick r:id="" action="ppaction://ole?verb=0"/>
          </p:cNvPr>
          <p:cNvGraphicFramePr>
            <a:graphicFrameLocks noChangeAspect="1"/>
          </p:cNvGraphicFramePr>
          <p:nvPr/>
        </p:nvGraphicFramePr>
        <p:xfrm>
          <a:off x="2144395" y="2821305"/>
          <a:ext cx="546100" cy="397510"/>
        </p:xfrm>
        <a:graphic>
          <a:graphicData uri="http://schemas.openxmlformats.org/presentationml/2006/ole">
            <mc:AlternateContent xmlns:mc="http://schemas.openxmlformats.org/markup-compatibility/2006">
              <mc:Choice xmlns:v="urn:schemas-microsoft-com:vml" Requires="v">
                <p:oleObj spid="_x0000_s47125" r:id="rId8" imgW="279400" imgH="203200" progId="Equation.KSEE3">
                  <p:embed/>
                </p:oleObj>
              </mc:Choice>
              <mc:Fallback>
                <p:oleObj r:id="rId8" imgW="279400" imgH="203200" progId="Equation.KSEE3">
                  <p:embed/>
                  <p:pic>
                    <p:nvPicPr>
                      <p:cNvPr id="0" name="图片 43008"/>
                      <p:cNvPicPr/>
                      <p:nvPr/>
                    </p:nvPicPr>
                    <p:blipFill>
                      <a:blip r:embed="rId9"/>
                      <a:stretch>
                        <a:fillRect/>
                      </a:stretch>
                    </p:blipFill>
                    <p:spPr>
                      <a:xfrm>
                        <a:off x="2144395" y="2821305"/>
                        <a:ext cx="546100" cy="39751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10005695" y="2359025"/>
          <a:ext cx="248285" cy="323215"/>
        </p:xfrm>
        <a:graphic>
          <a:graphicData uri="http://schemas.openxmlformats.org/presentationml/2006/ole">
            <mc:AlternateContent xmlns:mc="http://schemas.openxmlformats.org/markup-compatibility/2006">
              <mc:Choice xmlns:v="urn:schemas-microsoft-com:vml" Requires="v">
                <p:oleObj spid="_x0000_s47126" r:id="rId10" imgW="127000" imgH="165100" progId="Equation.KSEE3">
                  <p:embed/>
                </p:oleObj>
              </mc:Choice>
              <mc:Fallback>
                <p:oleObj r:id="rId10" imgW="127000" imgH="165100" progId="Equation.KSEE3">
                  <p:embed/>
                  <p:pic>
                    <p:nvPicPr>
                      <p:cNvPr id="0" name="图片 43009"/>
                      <p:cNvPicPr/>
                      <p:nvPr/>
                    </p:nvPicPr>
                    <p:blipFill>
                      <a:blip r:embed="rId11"/>
                      <a:stretch>
                        <a:fillRect/>
                      </a:stretch>
                    </p:blipFill>
                    <p:spPr>
                      <a:xfrm>
                        <a:off x="10005695" y="2359025"/>
                        <a:ext cx="248285" cy="3232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45565"/>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【模型构建】</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现在考察一个订货周期的总费用 C(T)</a:t>
            </a:r>
            <a:r>
              <a:rPr 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订货费   + 总贮存费</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1"/>
          <p:cNvPicPr>
            <a:picLocks noChangeAspect="1"/>
          </p:cNvPicPr>
          <p:nvPr/>
        </p:nvPicPr>
        <p:blipFill>
          <a:blip r:embed="rId6"/>
          <a:stretch>
            <a:fillRect/>
          </a:stretch>
        </p:blipFill>
        <p:spPr>
          <a:xfrm>
            <a:off x="3476625" y="2673350"/>
            <a:ext cx="5238750" cy="3234055"/>
          </a:xfrm>
          <a:prstGeom prst="rect">
            <a:avLst/>
          </a:prstGeom>
        </p:spPr>
      </p:pic>
      <p:graphicFrame>
        <p:nvGraphicFramePr>
          <p:cNvPr id="7" name="对象 6">
            <a:hlinkClick r:id="" action="ppaction://ole?verb=0"/>
          </p:cNvPr>
          <p:cNvGraphicFramePr>
            <a:graphicFrameLocks noChangeAspect="1"/>
          </p:cNvGraphicFramePr>
          <p:nvPr/>
        </p:nvGraphicFramePr>
        <p:xfrm>
          <a:off x="7895590" y="2059305"/>
          <a:ext cx="349250" cy="539750"/>
        </p:xfrm>
        <a:graphic>
          <a:graphicData uri="http://schemas.openxmlformats.org/presentationml/2006/ole">
            <mc:AlternateContent xmlns:mc="http://schemas.openxmlformats.org/markup-compatibility/2006">
              <mc:Choice xmlns:v="urn:schemas-microsoft-com:vml" Requires="v">
                <p:oleObj spid="_x0000_s48139" r:id="rId7" imgW="139700" imgH="215900" progId="Equation.KSEE3">
                  <p:embed/>
                </p:oleObj>
              </mc:Choice>
              <mc:Fallback>
                <p:oleObj r:id="rId7" imgW="139700" imgH="215900" progId="Equation.KSEE3">
                  <p:embed/>
                  <p:pic>
                    <p:nvPicPr>
                      <p:cNvPr id="0" name="图片 41987"/>
                      <p:cNvPicPr/>
                      <p:nvPr/>
                    </p:nvPicPr>
                    <p:blipFill>
                      <a:blip r:embed="rId8"/>
                      <a:stretch>
                        <a:fillRect/>
                      </a:stretch>
                    </p:blipFill>
                    <p:spPr>
                      <a:xfrm>
                        <a:off x="7895590" y="2059305"/>
                        <a:ext cx="349250" cy="53975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170430"/>
            <a:ext cx="8716010" cy="422402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通过回答上述三个问题介绍积分思想．</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 1 的解答：</a:t>
            </a:r>
            <a:r>
              <a:rPr dirty="0">
                <a:latin typeface="微软雅黑" panose="020B0503020204020204" charset="-122"/>
                <a:ea typeface="微软雅黑" panose="020B0503020204020204" charset="-122"/>
                <a:cs typeface="微软雅黑" panose="020B0503020204020204" charset="-122"/>
              </a:rPr>
              <a:t>对区间作任意分割：</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并任意取介点                ，在每个区间              上，以“常（密度）代变（密度）”，计算出质量的近似值，然后通过一个极限过程，使得此杆的质量：</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202565" y="1260475"/>
            <a:ext cx="5608955" cy="706120"/>
          </a:xfrm>
        </p:spPr>
        <p:txBody>
          <a:bodyPr>
            <a:normAutofit/>
          </a:bodyPr>
          <a:lstStyle/>
          <a:p>
            <a:r>
              <a:rPr lang="en-US" altLang="zh-CN" sz="3200" dirty="0">
                <a:latin typeface="微软雅黑" panose="020B0503020204020204" charset="-122"/>
                <a:ea typeface="微软雅黑" panose="020B0503020204020204" charset="-122"/>
              </a:rPr>
              <a:t>3.1.2 </a:t>
            </a:r>
            <a:r>
              <a:rPr lang="zh-CN" altLang="en-US" sz="3200" dirty="0">
                <a:latin typeface="微软雅黑" panose="020B0503020204020204" charset="-122"/>
                <a:ea typeface="微软雅黑" panose="020B0503020204020204" charset="-122"/>
              </a:rPr>
              <a:t>积分思想与建模方法</a:t>
            </a:r>
          </a:p>
        </p:txBody>
      </p:sp>
      <p:pic>
        <p:nvPicPr>
          <p:cNvPr id="4" name="图片 3" descr="1"/>
          <p:cNvPicPr>
            <a:picLocks noChangeAspect="1"/>
          </p:cNvPicPr>
          <p:nvPr/>
        </p:nvPicPr>
        <p:blipFill>
          <a:blip r:embed="rId6"/>
          <a:stretch>
            <a:fillRect/>
          </a:stretch>
        </p:blipFill>
        <p:spPr>
          <a:xfrm>
            <a:off x="3279140" y="3411855"/>
            <a:ext cx="5633720" cy="527050"/>
          </a:xfrm>
          <a:prstGeom prst="rect">
            <a:avLst/>
          </a:prstGeom>
        </p:spPr>
      </p:pic>
      <p:graphicFrame>
        <p:nvGraphicFramePr>
          <p:cNvPr id="6" name="对象 5">
            <a:hlinkClick r:id="" action="ppaction://ole?verb=0"/>
          </p:cNvPr>
          <p:cNvGraphicFramePr/>
          <p:nvPr>
            <p:extLst>
              <p:ext uri="{D42A27DB-BD31-4B8C-83A1-F6EECF244321}">
                <p14:modId xmlns:p14="http://schemas.microsoft.com/office/powerpoint/2010/main" val="3843474127"/>
              </p:ext>
            </p:extLst>
          </p:nvPr>
        </p:nvGraphicFramePr>
        <p:xfrm>
          <a:off x="3712845" y="4194752"/>
          <a:ext cx="1497330" cy="460375"/>
        </p:xfrm>
        <a:graphic>
          <a:graphicData uri="http://schemas.openxmlformats.org/presentationml/2006/ole">
            <mc:AlternateContent xmlns:mc="http://schemas.openxmlformats.org/markup-compatibility/2006">
              <mc:Choice xmlns:v="urn:schemas-microsoft-com:vml" Requires="v">
                <p:oleObj spid="_x0000_s3095" r:id="rId7" imgW="749300" imgH="228600" progId="Equation.KSEE3">
                  <p:embed/>
                </p:oleObj>
              </mc:Choice>
              <mc:Fallback>
                <p:oleObj r:id="rId7" imgW="749300" imgH="228600" progId="Equation.KSEE3">
                  <p:embed/>
                  <p:pic>
                    <p:nvPicPr>
                      <p:cNvPr id="0" name="图片 3072"/>
                      <p:cNvPicPr/>
                      <p:nvPr/>
                    </p:nvPicPr>
                    <p:blipFill>
                      <a:blip r:embed="rId8"/>
                      <a:stretch>
                        <a:fillRect/>
                      </a:stretch>
                    </p:blipFill>
                    <p:spPr>
                      <a:xfrm>
                        <a:off x="3712845" y="4194752"/>
                        <a:ext cx="1497330" cy="46037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extLst>
              <p:ext uri="{D42A27DB-BD31-4B8C-83A1-F6EECF244321}">
                <p14:modId xmlns:p14="http://schemas.microsoft.com/office/powerpoint/2010/main" val="3462958659"/>
              </p:ext>
            </p:extLst>
          </p:nvPr>
        </p:nvGraphicFramePr>
        <p:xfrm>
          <a:off x="7101523" y="4150418"/>
          <a:ext cx="1015365" cy="460375"/>
        </p:xfrm>
        <a:graphic>
          <a:graphicData uri="http://schemas.openxmlformats.org/presentationml/2006/ole">
            <mc:AlternateContent xmlns:mc="http://schemas.openxmlformats.org/markup-compatibility/2006">
              <mc:Choice xmlns:v="urn:schemas-microsoft-com:vml" Requires="v">
                <p:oleObj spid="_x0000_s3096" r:id="rId9" imgW="508000" imgH="228600" progId="Equation.KSEE3">
                  <p:embed/>
                </p:oleObj>
              </mc:Choice>
              <mc:Fallback>
                <p:oleObj r:id="rId9" imgW="508000" imgH="228600" progId="Equation.KSEE3">
                  <p:embed/>
                  <p:pic>
                    <p:nvPicPr>
                      <p:cNvPr id="0" name="图片 3072"/>
                      <p:cNvPicPr/>
                      <p:nvPr/>
                    </p:nvPicPr>
                    <p:blipFill>
                      <a:blip r:embed="rId10"/>
                      <a:stretch>
                        <a:fillRect/>
                      </a:stretch>
                    </p:blipFill>
                    <p:spPr>
                      <a:xfrm>
                        <a:off x="7101523" y="4150418"/>
                        <a:ext cx="1015365" cy="46037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8630" y="1243330"/>
            <a:ext cx="8716010" cy="471868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所以一个周期内的总费用为</a:t>
            </a:r>
            <a:r>
              <a:rPr lang="zh-CN"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endParaRPr lang="zh-CN"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显然这个贮存模型的目标函数不能是一个周期的总费用，这会导致订货周期越短越省钱的错误认识,而应取作每天平均费用，记作</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2"/>
          <p:cNvPicPr>
            <a:picLocks noChangeAspect="1"/>
          </p:cNvPicPr>
          <p:nvPr/>
        </p:nvPicPr>
        <p:blipFill>
          <a:blip r:embed="rId5"/>
          <a:stretch>
            <a:fillRect/>
          </a:stretch>
        </p:blipFill>
        <p:spPr>
          <a:xfrm>
            <a:off x="4128770" y="1896745"/>
            <a:ext cx="3933825" cy="1304925"/>
          </a:xfrm>
          <a:prstGeom prst="rect">
            <a:avLst/>
          </a:prstGeom>
        </p:spPr>
      </p:pic>
      <p:pic>
        <p:nvPicPr>
          <p:cNvPr id="4" name="图片 3" descr="53"/>
          <p:cNvPicPr>
            <a:picLocks noChangeAspect="1"/>
          </p:cNvPicPr>
          <p:nvPr/>
        </p:nvPicPr>
        <p:blipFill>
          <a:blip r:embed="rId6"/>
          <a:stretch>
            <a:fillRect/>
          </a:stretch>
        </p:blipFill>
        <p:spPr>
          <a:xfrm>
            <a:off x="4606290" y="4542790"/>
            <a:ext cx="2981325" cy="1419225"/>
          </a:xfrm>
          <a:prstGeom prst="rect">
            <a:avLst/>
          </a:prstGeom>
        </p:spPr>
      </p:pic>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46530"/>
            <a:ext cx="8716010" cy="415226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【模型求解】</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现在要求    使        的值最小,由               ,得</a:t>
            </a:r>
            <a:r>
              <a:rPr b="1" dirty="0">
                <a:latin typeface="微软雅黑" panose="020B0503020204020204" charset="-122"/>
                <a:ea typeface="微软雅黑" panose="020B0503020204020204" charset="-122"/>
                <a:cs typeface="微软雅黑" panose="020B0503020204020204" charset="-122"/>
              </a:rPr>
              <a:t>最佳进货周期</a:t>
            </a:r>
            <a:r>
              <a:rPr dirty="0">
                <a:latin typeface="微软雅黑" panose="020B0503020204020204" charset="-122"/>
                <a:ea typeface="微软雅黑" panose="020B0503020204020204" charset="-122"/>
                <a:cs typeface="微软雅黑" panose="020B0503020204020204" charset="-122"/>
              </a:rPr>
              <a:t> :</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dirty="0">
                <a:latin typeface="微软雅黑" panose="020B0503020204020204" charset="-122"/>
                <a:ea typeface="微软雅黑" panose="020B0503020204020204" charset="-122"/>
                <a:cs typeface="微软雅黑" panose="020B0503020204020204" charset="-122"/>
              </a:rPr>
              <a:t>或</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4"/>
          <p:cNvPicPr>
            <a:picLocks noChangeAspect="1"/>
          </p:cNvPicPr>
          <p:nvPr/>
        </p:nvPicPr>
        <p:blipFill>
          <a:blip r:embed="rId6"/>
          <a:stretch>
            <a:fillRect/>
          </a:stretch>
        </p:blipFill>
        <p:spPr>
          <a:xfrm>
            <a:off x="4976495" y="2783205"/>
            <a:ext cx="2238375" cy="885825"/>
          </a:xfrm>
          <a:prstGeom prst="rect">
            <a:avLst/>
          </a:prstGeom>
        </p:spPr>
      </p:pic>
      <p:pic>
        <p:nvPicPr>
          <p:cNvPr id="4" name="图片 3" descr="55"/>
          <p:cNvPicPr>
            <a:picLocks noChangeAspect="1"/>
          </p:cNvPicPr>
          <p:nvPr/>
        </p:nvPicPr>
        <p:blipFill>
          <a:blip r:embed="rId7"/>
          <a:stretch>
            <a:fillRect/>
          </a:stretch>
        </p:blipFill>
        <p:spPr>
          <a:xfrm>
            <a:off x="5429250" y="4757420"/>
            <a:ext cx="1333500" cy="647700"/>
          </a:xfrm>
          <a:prstGeom prst="rect">
            <a:avLst/>
          </a:prstGeom>
        </p:spPr>
      </p:pic>
      <p:graphicFrame>
        <p:nvGraphicFramePr>
          <p:cNvPr id="6" name="对象 5">
            <a:hlinkClick r:id="" action="ppaction://ole?verb=0"/>
          </p:cNvPr>
          <p:cNvGraphicFramePr>
            <a:graphicFrameLocks noChangeAspect="1"/>
          </p:cNvGraphicFramePr>
          <p:nvPr/>
        </p:nvGraphicFramePr>
        <p:xfrm>
          <a:off x="3707130" y="2155825"/>
          <a:ext cx="709930" cy="440690"/>
        </p:xfrm>
        <a:graphic>
          <a:graphicData uri="http://schemas.openxmlformats.org/presentationml/2006/ole">
            <mc:AlternateContent xmlns:mc="http://schemas.openxmlformats.org/markup-compatibility/2006">
              <mc:Choice xmlns:v="urn:schemas-microsoft-com:vml" Requires="v">
                <p:oleObj spid="_x0000_s49183" r:id="rId8" imgW="368300" imgH="228600" progId="Equation.KSEE3">
                  <p:embed/>
                </p:oleObj>
              </mc:Choice>
              <mc:Fallback>
                <p:oleObj r:id="rId8" imgW="368300" imgH="228600" progId="Equation.KSEE3">
                  <p:embed/>
                  <p:pic>
                    <p:nvPicPr>
                      <p:cNvPr id="0" name="图片 44032"/>
                      <p:cNvPicPr/>
                      <p:nvPr/>
                    </p:nvPicPr>
                    <p:blipFill>
                      <a:blip r:embed="rId9"/>
                      <a:stretch>
                        <a:fillRect/>
                      </a:stretch>
                    </p:blipFill>
                    <p:spPr>
                      <a:xfrm>
                        <a:off x="3707130" y="2155825"/>
                        <a:ext cx="709930" cy="44069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084195" y="2174875"/>
          <a:ext cx="316865" cy="374650"/>
        </p:xfrm>
        <a:graphic>
          <a:graphicData uri="http://schemas.openxmlformats.org/presentationml/2006/ole">
            <mc:AlternateContent xmlns:mc="http://schemas.openxmlformats.org/markup-compatibility/2006">
              <mc:Choice xmlns:v="urn:schemas-microsoft-com:vml" Requires="v">
                <p:oleObj spid="_x0000_s49184" r:id="rId10" imgW="139700" imgH="165100" progId="Equation.KSEE3">
                  <p:embed/>
                </p:oleObj>
              </mc:Choice>
              <mc:Fallback>
                <p:oleObj r:id="rId10" imgW="139700" imgH="165100" progId="Equation.KSEE3">
                  <p:embed/>
                  <p:pic>
                    <p:nvPicPr>
                      <p:cNvPr id="0" name="图片 44033"/>
                      <p:cNvPicPr/>
                      <p:nvPr/>
                    </p:nvPicPr>
                    <p:blipFill>
                      <a:blip r:embed="rId11"/>
                      <a:stretch>
                        <a:fillRect/>
                      </a:stretch>
                    </p:blipFill>
                    <p:spPr>
                      <a:xfrm>
                        <a:off x="3084195" y="2174875"/>
                        <a:ext cx="316865" cy="37465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6061710" y="2174875"/>
          <a:ext cx="1223010" cy="440690"/>
        </p:xfrm>
        <a:graphic>
          <a:graphicData uri="http://schemas.openxmlformats.org/presentationml/2006/ole">
            <mc:AlternateContent xmlns:mc="http://schemas.openxmlformats.org/markup-compatibility/2006">
              <mc:Choice xmlns:v="urn:schemas-microsoft-com:vml" Requires="v">
                <p:oleObj spid="_x0000_s49185" r:id="rId12" imgW="634365" imgH="228600" progId="Equation.KSEE3">
                  <p:embed/>
                </p:oleObj>
              </mc:Choice>
              <mc:Fallback>
                <p:oleObj r:id="rId12" imgW="634365" imgH="228600" progId="Equation.KSEE3">
                  <p:embed/>
                  <p:pic>
                    <p:nvPicPr>
                      <p:cNvPr id="0" name="图片 44032"/>
                      <p:cNvPicPr/>
                      <p:nvPr/>
                    </p:nvPicPr>
                    <p:blipFill>
                      <a:blip r:embed="rId13"/>
                      <a:stretch>
                        <a:fillRect/>
                      </a:stretch>
                    </p:blipFill>
                    <p:spPr>
                      <a:xfrm>
                        <a:off x="6061710" y="2174875"/>
                        <a:ext cx="1223010" cy="44069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75133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此时</a:t>
            </a:r>
            <a:r>
              <a:rPr sz="2600" b="1" dirty="0">
                <a:latin typeface="微软雅黑" panose="020B0503020204020204" charset="-122"/>
                <a:ea typeface="微软雅黑" panose="020B0503020204020204" charset="-122"/>
                <a:cs typeface="微软雅黑" panose="020B0503020204020204" charset="-122"/>
              </a:rPr>
              <a:t>最佳进货量</a:t>
            </a:r>
            <a:r>
              <a:rPr lang="zh-CN" sz="2600"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endParaRPr lang="zh-CN"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这就是经济理论中著名的</a:t>
            </a:r>
            <a:r>
              <a:rPr sz="2600" b="1" dirty="0">
                <a:latin typeface="微软雅黑" panose="020B0503020204020204" charset="-122"/>
                <a:ea typeface="微软雅黑" panose="020B0503020204020204" charset="-122"/>
                <a:cs typeface="微软雅黑" panose="020B0503020204020204" charset="-122"/>
              </a:rPr>
              <a:t>经济订货批量公式</a:t>
            </a:r>
            <a:r>
              <a:rPr lang="en-US" altLang="zh-CN" sz="2600"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6"/>
          <p:cNvPicPr>
            <a:picLocks noChangeAspect="1"/>
          </p:cNvPicPr>
          <p:nvPr/>
        </p:nvPicPr>
        <p:blipFill>
          <a:blip r:embed="rId5"/>
          <a:stretch>
            <a:fillRect/>
          </a:stretch>
        </p:blipFill>
        <p:spPr>
          <a:xfrm>
            <a:off x="4871720" y="2652395"/>
            <a:ext cx="2447925" cy="885825"/>
          </a:xfrm>
          <a:prstGeom prst="rect">
            <a:avLst/>
          </a:prstGeom>
        </p:spPr>
      </p:pic>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77975"/>
            <a:ext cx="8716010" cy="374650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把              ,             ,          代人上面的公式得：</a:t>
            </a: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注意：上面的最佳进货周期和进货量公式表明，订货越高，需求量越大，则订货批量 Q 应越大；单位贮存费越高，则订货批量 Q 应越小．</a:t>
            </a: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2165350" y="1724660"/>
          <a:ext cx="1222375" cy="433070"/>
        </p:xfrm>
        <a:graphic>
          <a:graphicData uri="http://schemas.openxmlformats.org/presentationml/2006/ole">
            <mc:AlternateContent xmlns:mc="http://schemas.openxmlformats.org/markup-compatibility/2006">
              <mc:Choice xmlns:v="urn:schemas-microsoft-com:vml" Requires="v">
                <p:oleObj spid="_x0000_s50207" r:id="rId6" imgW="609600" imgH="215900" progId="Equation.KSEE3">
                  <p:embed/>
                </p:oleObj>
              </mc:Choice>
              <mc:Fallback>
                <p:oleObj r:id="rId6" imgW="609600" imgH="215900" progId="Equation.KSEE3">
                  <p:embed/>
                  <p:pic>
                    <p:nvPicPr>
                      <p:cNvPr id="0" name="图片 41985"/>
                      <p:cNvPicPr/>
                      <p:nvPr/>
                    </p:nvPicPr>
                    <p:blipFill>
                      <a:blip r:embed="rId7"/>
                      <a:stretch>
                        <a:fillRect/>
                      </a:stretch>
                    </p:blipFill>
                    <p:spPr>
                      <a:xfrm>
                        <a:off x="2165350" y="1724660"/>
                        <a:ext cx="1222375" cy="4330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485515" y="1739265"/>
          <a:ext cx="1118235" cy="432435"/>
        </p:xfrm>
        <a:graphic>
          <a:graphicData uri="http://schemas.openxmlformats.org/presentationml/2006/ole">
            <mc:AlternateContent xmlns:mc="http://schemas.openxmlformats.org/markup-compatibility/2006">
              <mc:Choice xmlns:v="urn:schemas-microsoft-com:vml" Requires="v">
                <p:oleObj spid="_x0000_s50208" r:id="rId8" imgW="558800" imgH="215900" progId="Equation.KSEE3">
                  <p:embed/>
                </p:oleObj>
              </mc:Choice>
              <mc:Fallback>
                <p:oleObj r:id="rId8" imgW="558800" imgH="215900" progId="Equation.KSEE3">
                  <p:embed/>
                  <p:pic>
                    <p:nvPicPr>
                      <p:cNvPr id="0" name="图片 41986"/>
                      <p:cNvPicPr/>
                      <p:nvPr/>
                    </p:nvPicPr>
                    <p:blipFill>
                      <a:blip r:embed="rId9"/>
                      <a:stretch>
                        <a:fillRect/>
                      </a:stretch>
                    </p:blipFill>
                    <p:spPr>
                      <a:xfrm>
                        <a:off x="3485515" y="1739265"/>
                        <a:ext cx="1118235" cy="43243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756785" y="1795780"/>
          <a:ext cx="797560" cy="347980"/>
        </p:xfrm>
        <a:graphic>
          <a:graphicData uri="http://schemas.openxmlformats.org/presentationml/2006/ole">
            <mc:AlternateContent xmlns:mc="http://schemas.openxmlformats.org/markup-compatibility/2006">
              <mc:Choice xmlns:v="urn:schemas-microsoft-com:vml" Requires="v">
                <p:oleObj spid="_x0000_s50209" r:id="rId10" imgW="405765" imgH="177165" progId="Equation.KSEE3">
                  <p:embed/>
                </p:oleObj>
              </mc:Choice>
              <mc:Fallback>
                <p:oleObj r:id="rId10" imgW="405765" imgH="177165" progId="Equation.KSEE3">
                  <p:embed/>
                  <p:pic>
                    <p:nvPicPr>
                      <p:cNvPr id="0" name="图片 45057"/>
                      <p:cNvPicPr/>
                      <p:nvPr/>
                    </p:nvPicPr>
                    <p:blipFill>
                      <a:blip r:embed="rId11"/>
                      <a:stretch>
                        <a:fillRect/>
                      </a:stretch>
                    </p:blipFill>
                    <p:spPr>
                      <a:xfrm>
                        <a:off x="4756785" y="1795780"/>
                        <a:ext cx="797560" cy="347980"/>
                      </a:xfrm>
                      <a:prstGeom prst="rect">
                        <a:avLst/>
                      </a:prstGeom>
                    </p:spPr>
                  </p:pic>
                </p:oleObj>
              </mc:Fallback>
            </mc:AlternateContent>
          </a:graphicData>
        </a:graphic>
      </p:graphicFrame>
      <p:pic>
        <p:nvPicPr>
          <p:cNvPr id="8" name="图片 7" descr="57"/>
          <p:cNvPicPr>
            <a:picLocks noChangeAspect="1"/>
          </p:cNvPicPr>
          <p:nvPr/>
        </p:nvPicPr>
        <p:blipFill>
          <a:blip r:embed="rId12"/>
          <a:stretch>
            <a:fillRect/>
          </a:stretch>
        </p:blipFill>
        <p:spPr>
          <a:xfrm>
            <a:off x="3387725" y="2335530"/>
            <a:ext cx="5577205" cy="1067435"/>
          </a:xfrm>
          <a:prstGeom prst="rect">
            <a:avLst/>
          </a:prstGeom>
        </p:spPr>
      </p:pic>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案例</a:t>
            </a:r>
            <a:r>
              <a:rPr lang="zh-CN" b="1" dirty="0">
                <a:latin typeface="微软雅黑" panose="020B0503020204020204" charset="-122"/>
                <a:ea typeface="微软雅黑" panose="020B0503020204020204" charset="-122"/>
                <a:cs typeface="微软雅黑" panose="020B0503020204020204" charset="-122"/>
              </a:rPr>
              <a:t>二</a:t>
            </a:r>
            <a:r>
              <a:rPr b="1" dirty="0">
                <a:latin typeface="微软雅黑" panose="020B0503020204020204" charset="-122"/>
                <a:ea typeface="微软雅黑" panose="020B0503020204020204" charset="-122"/>
                <a:cs typeface="微软雅黑" panose="020B0503020204020204" charset="-122"/>
              </a:rPr>
              <a:t>：两个寡头的产量竞争</a:t>
            </a:r>
          </a:p>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问题背景：</a:t>
            </a:r>
            <a:r>
              <a:rPr dirty="0">
                <a:latin typeface="微软雅黑" panose="020B0503020204020204" charset="-122"/>
                <a:ea typeface="微软雅黑" panose="020B0503020204020204" charset="-122"/>
                <a:cs typeface="微软雅黑" panose="020B0503020204020204" charset="-122"/>
              </a:rPr>
              <a:t>甲、乙两厂垄断了某产品市场，产品的需求函数为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,P 为商品价格，q 为市场需求量，       分别为对两厂家的需求量，             ．设两厂家的边际成本均为常数 100，固定成本为 0．</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1853565" y="3320415"/>
          <a:ext cx="1727200" cy="431800"/>
        </p:xfrm>
        <a:graphic>
          <a:graphicData uri="http://schemas.openxmlformats.org/presentationml/2006/ole">
            <mc:AlternateContent xmlns:mc="http://schemas.openxmlformats.org/markup-compatibility/2006">
              <mc:Choice xmlns:v="urn:schemas-microsoft-com:vml" Requires="v">
                <p:oleObj spid="_x0000_s51231" r:id="rId6" imgW="812800" imgH="203200" progId="Equation.KSEE3">
                  <p:embed/>
                </p:oleObj>
              </mc:Choice>
              <mc:Fallback>
                <p:oleObj r:id="rId6" imgW="812800" imgH="203200" progId="Equation.KSEE3">
                  <p:embed/>
                  <p:pic>
                    <p:nvPicPr>
                      <p:cNvPr id="0" name="图片 46080"/>
                      <p:cNvPicPr/>
                      <p:nvPr/>
                    </p:nvPicPr>
                    <p:blipFill>
                      <a:blip r:embed="rId7"/>
                      <a:stretch>
                        <a:fillRect/>
                      </a:stretch>
                    </p:blipFill>
                    <p:spPr>
                      <a:xfrm>
                        <a:off x="1853565" y="3320415"/>
                        <a:ext cx="1727200" cy="431800"/>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8323580" y="3227070"/>
          <a:ext cx="795020" cy="483235"/>
        </p:xfrm>
        <a:graphic>
          <a:graphicData uri="http://schemas.openxmlformats.org/presentationml/2006/ole">
            <mc:AlternateContent xmlns:mc="http://schemas.openxmlformats.org/markup-compatibility/2006">
              <mc:Choice xmlns:v="urn:schemas-microsoft-com:vml" Requires="v">
                <p:oleObj spid="_x0000_s51232" r:id="rId8" imgW="355600" imgH="215900" progId="Equation.KSEE3">
                  <p:embed/>
                </p:oleObj>
              </mc:Choice>
              <mc:Fallback>
                <p:oleObj r:id="rId8" imgW="355600" imgH="215900" progId="Equation.KSEE3">
                  <p:embed/>
                  <p:pic>
                    <p:nvPicPr>
                      <p:cNvPr id="0" name="图片 46081"/>
                      <p:cNvPicPr/>
                      <p:nvPr/>
                    </p:nvPicPr>
                    <p:blipFill>
                      <a:blip r:embed="rId9"/>
                      <a:stretch>
                        <a:fillRect/>
                      </a:stretch>
                    </p:blipFill>
                    <p:spPr>
                      <a:xfrm>
                        <a:off x="8323580" y="3227070"/>
                        <a:ext cx="795020" cy="4832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4194175" y="3801110"/>
          <a:ext cx="1320800" cy="431800"/>
        </p:xfrm>
        <a:graphic>
          <a:graphicData uri="http://schemas.openxmlformats.org/presentationml/2006/ole">
            <mc:AlternateContent xmlns:mc="http://schemas.openxmlformats.org/markup-compatibility/2006">
              <mc:Choice xmlns:v="urn:schemas-microsoft-com:vml" Requires="v">
                <p:oleObj spid="_x0000_s51233" r:id="rId10" imgW="660400" imgH="215900" progId="Equation.KSEE3">
                  <p:embed/>
                </p:oleObj>
              </mc:Choice>
              <mc:Fallback>
                <p:oleObj r:id="rId10" imgW="660400" imgH="215900" progId="Equation.KSEE3">
                  <p:embed/>
                  <p:pic>
                    <p:nvPicPr>
                      <p:cNvPr id="0" name="图片 46082"/>
                      <p:cNvPicPr/>
                      <p:nvPr/>
                    </p:nvPicPr>
                    <p:blipFill>
                      <a:blip r:embed="rId11"/>
                      <a:stretch>
                        <a:fillRect/>
                      </a:stretch>
                    </p:blipFill>
                    <p:spPr>
                      <a:xfrm>
                        <a:off x="4194175" y="3801110"/>
                        <a:ext cx="1320800" cy="4318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403350"/>
            <a:ext cx="8716010" cy="414972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(1)若两厂家相互勾结，求使得两厂家的总利润达到最大时产品的产量、市场价格和总利润</a:t>
            </a:r>
            <a:r>
              <a:rPr lang="zh-CN"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(2)设两厂家无勾结行为而展开竞争，两厂家均视对方产量为常数，以此作出决策并最终达到均衡，求此时产品的市场价格、两厂的产量和利润</a:t>
            </a:r>
            <a:r>
              <a:rPr lang="zh-CN"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(3)若乙厂先作出产量决策，甲厂视乙厂产量为常数随后作出产量决策，求此时产品的市场价格、两厂产量和利润．</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解</a:t>
            </a:r>
            <a:r>
              <a:rPr dirty="0">
                <a:latin typeface="微软雅黑" panose="020B0503020204020204" charset="-122"/>
                <a:ea typeface="微软雅黑" panose="020B0503020204020204" charset="-122"/>
                <a:cs typeface="微软雅黑" panose="020B0503020204020204" charset="-122"/>
              </a:rPr>
              <a:t>  (1)两厂家互相</a:t>
            </a:r>
            <a:r>
              <a:rPr lang="zh-CN" dirty="0">
                <a:latin typeface="微软雅黑" panose="020B0503020204020204" charset="-122"/>
                <a:ea typeface="微软雅黑" panose="020B0503020204020204" charset="-122"/>
                <a:cs typeface="微软雅黑" panose="020B0503020204020204" charset="-122"/>
              </a:rPr>
              <a:t>合作</a:t>
            </a:r>
            <a:r>
              <a:rPr dirty="0">
                <a:latin typeface="微软雅黑" panose="020B0503020204020204" charset="-122"/>
                <a:ea typeface="微软雅黑" panose="020B0503020204020204" charset="-122"/>
                <a:cs typeface="微软雅黑" panose="020B0503020204020204" charset="-122"/>
              </a:rPr>
              <a:t>时，两厂的总利润函数为</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8"/>
          <p:cNvPicPr>
            <a:picLocks noChangeAspect="1"/>
          </p:cNvPicPr>
          <p:nvPr/>
        </p:nvPicPr>
        <p:blipFill>
          <a:blip r:embed="rId5"/>
          <a:stretch>
            <a:fillRect/>
          </a:stretch>
        </p:blipFill>
        <p:spPr>
          <a:xfrm>
            <a:off x="3290570" y="2677795"/>
            <a:ext cx="5610225" cy="1981200"/>
          </a:xfrm>
          <a:prstGeom prst="rect">
            <a:avLst/>
          </a:prstGeom>
        </p:spPr>
      </p:pic>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sym typeface="+mn-ea"/>
              </a:rPr>
              <a:t>由                               得唯一驻点:</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sym typeface="+mn-ea"/>
              </a:rPr>
              <a:t>故在          时利润函数       取得最大值，此时</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2600" dirty="0"/>
          </a:p>
          <a:p>
            <a:pPr algn="just" fontAlgn="auto">
              <a:lnSpc>
                <a:spcPct val="140000"/>
              </a:lnSpc>
            </a:pP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9"/>
          <p:cNvPicPr>
            <a:picLocks noChangeAspect="1"/>
          </p:cNvPicPr>
          <p:nvPr/>
        </p:nvPicPr>
        <p:blipFill>
          <a:blip r:embed="rId6"/>
          <a:stretch>
            <a:fillRect/>
          </a:stretch>
        </p:blipFill>
        <p:spPr>
          <a:xfrm>
            <a:off x="1661795" y="3356610"/>
            <a:ext cx="8867775" cy="1304925"/>
          </a:xfrm>
          <a:prstGeom prst="rect">
            <a:avLst/>
          </a:prstGeom>
        </p:spPr>
      </p:pic>
      <p:graphicFrame>
        <p:nvGraphicFramePr>
          <p:cNvPr id="4" name="对象 3">
            <a:hlinkClick r:id="" action="ppaction://ole?verb=0"/>
          </p:cNvPr>
          <p:cNvGraphicFramePr>
            <a:graphicFrameLocks noChangeAspect="1"/>
          </p:cNvGraphicFramePr>
          <p:nvPr/>
        </p:nvGraphicFramePr>
        <p:xfrm>
          <a:off x="2208530" y="2109470"/>
          <a:ext cx="2945765" cy="421005"/>
        </p:xfrm>
        <a:graphic>
          <a:graphicData uri="http://schemas.openxmlformats.org/presentationml/2006/ole">
            <mc:AlternateContent xmlns:mc="http://schemas.openxmlformats.org/markup-compatibility/2006">
              <mc:Choice xmlns:v="urn:schemas-microsoft-com:vml" Requires="v">
                <p:oleObj spid="_x0000_s52265" r:id="rId7" imgW="1422400" imgH="203200" progId="Equation.KSEE3">
                  <p:embed/>
                </p:oleObj>
              </mc:Choice>
              <mc:Fallback>
                <p:oleObj r:id="rId7" imgW="1422400" imgH="203200" progId="Equation.KSEE3">
                  <p:embed/>
                  <p:pic>
                    <p:nvPicPr>
                      <p:cNvPr id="0" name="图片 47104"/>
                      <p:cNvPicPr/>
                      <p:nvPr/>
                    </p:nvPicPr>
                    <p:blipFill>
                      <a:blip r:embed="rId8"/>
                      <a:stretch>
                        <a:fillRect/>
                      </a:stretch>
                    </p:blipFill>
                    <p:spPr>
                      <a:xfrm>
                        <a:off x="2208530" y="2109470"/>
                        <a:ext cx="2945765" cy="42100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976745" y="2115820"/>
          <a:ext cx="2970530" cy="406400"/>
        </p:xfrm>
        <a:graphic>
          <a:graphicData uri="http://schemas.openxmlformats.org/presentationml/2006/ole">
            <mc:AlternateContent xmlns:mc="http://schemas.openxmlformats.org/markup-compatibility/2006">
              <mc:Choice xmlns:v="urn:schemas-microsoft-com:vml" Requires="v">
                <p:oleObj spid="_x0000_s52266" r:id="rId9" imgW="1485900" imgH="203200" progId="Equation.KSEE3">
                  <p:embed/>
                </p:oleObj>
              </mc:Choice>
              <mc:Fallback>
                <p:oleObj r:id="rId9" imgW="1485900" imgH="203200" progId="Equation.KSEE3">
                  <p:embed/>
                  <p:pic>
                    <p:nvPicPr>
                      <p:cNvPr id="0" name="图片 47105"/>
                      <p:cNvPicPr/>
                      <p:nvPr/>
                    </p:nvPicPr>
                    <p:blipFill>
                      <a:blip r:embed="rId10"/>
                      <a:stretch>
                        <a:fillRect/>
                      </a:stretch>
                    </p:blipFill>
                    <p:spPr>
                      <a:xfrm>
                        <a:off x="6976745" y="2115820"/>
                        <a:ext cx="2970530" cy="40640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515235" y="2762885"/>
          <a:ext cx="886460" cy="417195"/>
        </p:xfrm>
        <a:graphic>
          <a:graphicData uri="http://schemas.openxmlformats.org/presentationml/2006/ole">
            <mc:AlternateContent xmlns:mc="http://schemas.openxmlformats.org/markup-compatibility/2006">
              <mc:Choice xmlns:v="urn:schemas-microsoft-com:vml" Requires="v">
                <p:oleObj spid="_x0000_s52267" r:id="rId11" imgW="431800" imgH="203200" progId="Equation.KSEE3">
                  <p:embed/>
                </p:oleObj>
              </mc:Choice>
              <mc:Fallback>
                <p:oleObj r:id="rId11" imgW="431800" imgH="203200" progId="Equation.KSEE3">
                  <p:embed/>
                  <p:pic>
                    <p:nvPicPr>
                      <p:cNvPr id="0" name="图片 47106"/>
                      <p:cNvPicPr/>
                      <p:nvPr/>
                    </p:nvPicPr>
                    <p:blipFill>
                      <a:blip r:embed="rId12"/>
                      <a:stretch>
                        <a:fillRect/>
                      </a:stretch>
                    </p:blipFill>
                    <p:spPr>
                      <a:xfrm>
                        <a:off x="2515235" y="2762885"/>
                        <a:ext cx="886460" cy="41719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108575" y="2737485"/>
          <a:ext cx="702945" cy="433705"/>
        </p:xfrm>
        <a:graphic>
          <a:graphicData uri="http://schemas.openxmlformats.org/presentationml/2006/ole">
            <mc:AlternateContent xmlns:mc="http://schemas.openxmlformats.org/markup-compatibility/2006">
              <mc:Choice xmlns:v="urn:schemas-microsoft-com:vml" Requires="v">
                <p:oleObj spid="_x0000_s52268" r:id="rId13" imgW="563880" imgH="347345" progId="Equation.KSEE3">
                  <p:embed/>
                </p:oleObj>
              </mc:Choice>
              <mc:Fallback>
                <p:oleObj r:id="rId13" imgW="563880" imgH="347345" progId="Equation.KSEE3">
                  <p:embed/>
                  <p:pic>
                    <p:nvPicPr>
                      <p:cNvPr id="0" name="图片 47107"/>
                      <p:cNvPicPr/>
                      <p:nvPr/>
                    </p:nvPicPr>
                    <p:blipFill>
                      <a:blip r:embed="rId14"/>
                      <a:stretch>
                        <a:fillRect/>
                      </a:stretch>
                    </p:blipFill>
                    <p:spPr>
                      <a:xfrm>
                        <a:off x="5108575" y="2737485"/>
                        <a:ext cx="702945" cy="43370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48765"/>
            <a:ext cx="8716010" cy="3891915"/>
          </a:xfrm>
        </p:spPr>
        <p:txBody>
          <a:bodyPr>
            <a:normAutofit fontScale="90000" lnSpcReduction="20000"/>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注 1: 在此种假设下，两厂相当于一个垄断企业的两家分厂，联合利润最大的必要条件是两厂的边际成本等于边际收入．</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恰好为两厂的边际成本．</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0"/>
          <p:cNvPicPr>
            <a:picLocks noChangeAspect="1"/>
          </p:cNvPicPr>
          <p:nvPr/>
        </p:nvPicPr>
        <p:blipFill>
          <a:blip r:embed="rId5"/>
          <a:stretch>
            <a:fillRect/>
          </a:stretch>
        </p:blipFill>
        <p:spPr>
          <a:xfrm>
            <a:off x="3281045" y="2626360"/>
            <a:ext cx="5629275" cy="2000250"/>
          </a:xfrm>
          <a:prstGeom prst="rect">
            <a:avLst/>
          </a:prstGeom>
        </p:spPr>
      </p:pic>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(2)当两厂相互竞争时，甲厂的利润函数为</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1"/>
          <p:cNvPicPr>
            <a:picLocks noChangeAspect="1"/>
          </p:cNvPicPr>
          <p:nvPr/>
        </p:nvPicPr>
        <p:blipFill>
          <a:blip r:embed="rId5"/>
          <a:stretch>
            <a:fillRect/>
          </a:stretch>
        </p:blipFill>
        <p:spPr>
          <a:xfrm>
            <a:off x="2857500" y="2672715"/>
            <a:ext cx="6477000" cy="1990725"/>
          </a:xfrm>
          <a:prstGeom prst="rect">
            <a:avLst/>
          </a:prstGeom>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61795"/>
            <a:ext cx="8716010" cy="4126865"/>
          </a:xfrm>
        </p:spPr>
        <p:txBody>
          <a:bodyPr>
            <a:normAutofit/>
          </a:bodyPr>
          <a:lstStyle/>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其中                                                          这样，计算直杆的质量引出一元函数的定积分．同理，计算直线上变速运动的路程以及曲边梯形的面积都可以引出一元函数的定积分概念．</a:t>
            </a:r>
          </a:p>
          <a:p>
            <a:pPr algn="ctr"/>
            <a:endParaRPr lang="zh-CN" altLang="en-US"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2"/>
          <p:cNvPicPr>
            <a:picLocks noChangeAspect="1"/>
          </p:cNvPicPr>
          <p:nvPr/>
        </p:nvPicPr>
        <p:blipFill>
          <a:blip r:embed="rId5"/>
          <a:stretch>
            <a:fillRect/>
          </a:stretch>
        </p:blipFill>
        <p:spPr>
          <a:xfrm>
            <a:off x="3714750" y="1408430"/>
            <a:ext cx="4762500" cy="2009775"/>
          </a:xfrm>
          <a:prstGeom prst="rect">
            <a:avLst/>
          </a:prstGeom>
        </p:spPr>
      </p:pic>
      <p:pic>
        <p:nvPicPr>
          <p:cNvPr id="4" name="图片 3" descr="3"/>
          <p:cNvPicPr>
            <a:picLocks noChangeAspect="1"/>
          </p:cNvPicPr>
          <p:nvPr/>
        </p:nvPicPr>
        <p:blipFill>
          <a:blip r:embed="rId6"/>
          <a:stretch>
            <a:fillRect/>
          </a:stretch>
        </p:blipFill>
        <p:spPr>
          <a:xfrm>
            <a:off x="2499995" y="3663315"/>
            <a:ext cx="2604770" cy="398780"/>
          </a:xfrm>
          <a:prstGeom prst="rect">
            <a:avLst/>
          </a:prstGeom>
        </p:spPr>
      </p:pic>
      <p:pic>
        <p:nvPicPr>
          <p:cNvPr id="6" name="图片 5" descr="4"/>
          <p:cNvPicPr>
            <a:picLocks noChangeAspect="1"/>
          </p:cNvPicPr>
          <p:nvPr/>
        </p:nvPicPr>
        <p:blipFill>
          <a:blip r:embed="rId7"/>
          <a:stretch>
            <a:fillRect/>
          </a:stretch>
        </p:blipFill>
        <p:spPr>
          <a:xfrm>
            <a:off x="5104765" y="3582035"/>
            <a:ext cx="2722245" cy="561340"/>
          </a:xfrm>
          <a:prstGeom prst="rect">
            <a:avLst/>
          </a:prstGeom>
        </p:spPr>
      </p:pic>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因为两厂均视对方产量为常数，所以当甲视乙产量    为常数时,由利润达到最大的必要条件</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解得:                    </a:t>
            </a:r>
            <a:r>
              <a:rPr lang="zh-CN" sz="2600" dirty="0">
                <a:latin typeface="微软雅黑" panose="020B0503020204020204" charset="-122"/>
                <a:ea typeface="微软雅黑" panose="020B0503020204020204" charset="-122"/>
                <a:cs typeface="微软雅黑" panose="020B0503020204020204" charset="-122"/>
              </a:rPr>
              <a:t>，</a:t>
            </a:r>
            <a:r>
              <a:rPr sz="2600" dirty="0">
                <a:latin typeface="微软雅黑" panose="020B0503020204020204" charset="-122"/>
                <a:ea typeface="微软雅黑" panose="020B0503020204020204" charset="-122"/>
                <a:cs typeface="微软雅黑" panose="020B0503020204020204" charset="-122"/>
              </a:rPr>
              <a:t>称之为甲对乙的</a:t>
            </a:r>
            <a:r>
              <a:rPr sz="2600" b="1" dirty="0">
                <a:latin typeface="微软雅黑" panose="020B0503020204020204" charset="-122"/>
                <a:ea typeface="微软雅黑" panose="020B0503020204020204" charset="-122"/>
                <a:cs typeface="微软雅黑" panose="020B0503020204020204" charset="-122"/>
              </a:rPr>
              <a:t>反应函数</a:t>
            </a:r>
            <a:r>
              <a:rPr lang="en-US" sz="2600"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2"/>
          <p:cNvPicPr>
            <a:picLocks noChangeAspect="1"/>
          </p:cNvPicPr>
          <p:nvPr/>
        </p:nvPicPr>
        <p:blipFill>
          <a:blip r:embed="rId6"/>
          <a:stretch>
            <a:fillRect/>
          </a:stretch>
        </p:blipFill>
        <p:spPr>
          <a:xfrm>
            <a:off x="2729230" y="3182620"/>
            <a:ext cx="6734175" cy="666750"/>
          </a:xfrm>
          <a:prstGeom prst="rect">
            <a:avLst/>
          </a:prstGeom>
        </p:spPr>
      </p:pic>
      <p:graphicFrame>
        <p:nvGraphicFramePr>
          <p:cNvPr id="4" name="对象 3">
            <a:hlinkClick r:id="" action="ppaction://ole?verb=0"/>
          </p:cNvPr>
          <p:cNvGraphicFramePr>
            <a:graphicFrameLocks noChangeAspect="1"/>
          </p:cNvGraphicFramePr>
          <p:nvPr/>
        </p:nvGraphicFramePr>
        <p:xfrm>
          <a:off x="9314180" y="1976755"/>
          <a:ext cx="426085" cy="520065"/>
        </p:xfrm>
        <a:graphic>
          <a:graphicData uri="http://schemas.openxmlformats.org/presentationml/2006/ole">
            <mc:AlternateContent xmlns:mc="http://schemas.openxmlformats.org/markup-compatibility/2006">
              <mc:Choice xmlns:v="urn:schemas-microsoft-com:vml" Requires="v">
                <p:oleObj spid="_x0000_s53269" r:id="rId7" imgW="177165" imgH="215900" progId="Equation.KSEE3">
                  <p:embed/>
                </p:oleObj>
              </mc:Choice>
              <mc:Fallback>
                <p:oleObj r:id="rId7" imgW="177165" imgH="215900" progId="Equation.KSEE3">
                  <p:embed/>
                  <p:pic>
                    <p:nvPicPr>
                      <p:cNvPr id="0" name="图片 48128"/>
                      <p:cNvPicPr/>
                      <p:nvPr/>
                    </p:nvPicPr>
                    <p:blipFill>
                      <a:blip r:embed="rId8"/>
                      <a:stretch>
                        <a:fillRect/>
                      </a:stretch>
                    </p:blipFill>
                    <p:spPr>
                      <a:xfrm>
                        <a:off x="9314180" y="1976755"/>
                        <a:ext cx="426085" cy="52006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2673350" y="3988435"/>
          <a:ext cx="1894840" cy="447675"/>
        </p:xfrm>
        <a:graphic>
          <a:graphicData uri="http://schemas.openxmlformats.org/presentationml/2006/ole">
            <mc:AlternateContent xmlns:mc="http://schemas.openxmlformats.org/markup-compatibility/2006">
              <mc:Choice xmlns:v="urn:schemas-microsoft-com:vml" Requires="v">
                <p:oleObj spid="_x0000_s53270" r:id="rId9" imgW="914400" imgH="215900" progId="Equation.KSEE3">
                  <p:embed/>
                </p:oleObj>
              </mc:Choice>
              <mc:Fallback>
                <p:oleObj r:id="rId9" imgW="914400" imgH="215900" progId="Equation.KSEE3">
                  <p:embed/>
                  <p:pic>
                    <p:nvPicPr>
                      <p:cNvPr id="0" name="图片 48129"/>
                      <p:cNvPicPr/>
                      <p:nvPr/>
                    </p:nvPicPr>
                    <p:blipFill>
                      <a:blip r:embed="rId10"/>
                      <a:stretch>
                        <a:fillRect/>
                      </a:stretch>
                    </p:blipFill>
                    <p:spPr>
                      <a:xfrm>
                        <a:off x="2673350" y="3988435"/>
                        <a:ext cx="1894840" cy="44767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70330"/>
            <a:ext cx="8716010" cy="422529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同理可得:                     (乙对甲的反应函数)．当两厂的利润都达到最大时，有</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解得</a:t>
            </a:r>
            <a:r>
              <a:rPr lang="en-US" dirty="0">
                <a:latin typeface="微软雅黑" panose="020B0503020204020204" charset="-122"/>
                <a:ea typeface="微软雅黑" panose="020B0503020204020204" charset="-122"/>
                <a:cs typeface="微软雅黑" panose="020B0503020204020204" charset="-122"/>
              </a:rPr>
              <a:t>:                            此时两厂的总产量为:</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6" name="对象 5">
            <a:hlinkClick r:id="" action="ppaction://ole?verb=0"/>
          </p:cNvPr>
          <p:cNvGraphicFramePr>
            <a:graphicFrameLocks noChangeAspect="1"/>
          </p:cNvGraphicFramePr>
          <p:nvPr/>
        </p:nvGraphicFramePr>
        <p:xfrm>
          <a:off x="3234373" y="1493520"/>
          <a:ext cx="1895475" cy="448945"/>
        </p:xfrm>
        <a:graphic>
          <a:graphicData uri="http://schemas.openxmlformats.org/presentationml/2006/ole">
            <mc:AlternateContent xmlns:mc="http://schemas.openxmlformats.org/markup-compatibility/2006">
              <mc:Choice xmlns:v="urn:schemas-microsoft-com:vml" Requires="v">
                <p:oleObj spid="_x0000_s54283" r:id="rId6" imgW="914400" imgH="215900" progId="Equation.KSEE3">
                  <p:embed/>
                </p:oleObj>
              </mc:Choice>
              <mc:Fallback>
                <p:oleObj r:id="rId6" imgW="914400" imgH="215900" progId="Equation.KSEE3">
                  <p:embed/>
                  <p:pic>
                    <p:nvPicPr>
                      <p:cNvPr id="0" name="图片 48129"/>
                      <p:cNvPicPr/>
                      <p:nvPr/>
                    </p:nvPicPr>
                    <p:blipFill>
                      <a:blip r:embed="rId7"/>
                      <a:stretch>
                        <a:fillRect/>
                      </a:stretch>
                    </p:blipFill>
                    <p:spPr>
                      <a:xfrm>
                        <a:off x="3234373" y="1493520"/>
                        <a:ext cx="1895475" cy="448945"/>
                      </a:xfrm>
                      <a:prstGeom prst="rect">
                        <a:avLst/>
                      </a:prstGeom>
                    </p:spPr>
                  </p:pic>
                </p:oleObj>
              </mc:Fallback>
            </mc:AlternateContent>
          </a:graphicData>
        </a:graphic>
      </p:graphicFrame>
      <p:pic>
        <p:nvPicPr>
          <p:cNvPr id="2" name="图片 1" descr="63"/>
          <p:cNvPicPr>
            <a:picLocks noChangeAspect="1"/>
          </p:cNvPicPr>
          <p:nvPr/>
        </p:nvPicPr>
        <p:blipFill>
          <a:blip r:embed="rId8"/>
          <a:stretch>
            <a:fillRect/>
          </a:stretch>
        </p:blipFill>
        <p:spPr>
          <a:xfrm>
            <a:off x="4415155" y="2481580"/>
            <a:ext cx="3362325" cy="1285875"/>
          </a:xfrm>
          <a:prstGeom prst="rect">
            <a:avLst/>
          </a:prstGeom>
        </p:spPr>
      </p:pic>
      <p:pic>
        <p:nvPicPr>
          <p:cNvPr id="4" name="图片 3" descr="71"/>
          <p:cNvPicPr>
            <a:picLocks noChangeAspect="1"/>
          </p:cNvPicPr>
          <p:nvPr/>
        </p:nvPicPr>
        <p:blipFill>
          <a:blip r:embed="rId9"/>
          <a:stretch>
            <a:fillRect/>
          </a:stretch>
        </p:blipFill>
        <p:spPr>
          <a:xfrm>
            <a:off x="2700020" y="3941445"/>
            <a:ext cx="2225675" cy="469265"/>
          </a:xfrm>
          <a:prstGeom prst="rect">
            <a:avLst/>
          </a:prstGeom>
        </p:spPr>
      </p:pic>
      <p:pic>
        <p:nvPicPr>
          <p:cNvPr id="7" name="图片 6" descr="72"/>
          <p:cNvPicPr>
            <a:picLocks noChangeAspect="1"/>
          </p:cNvPicPr>
          <p:nvPr/>
        </p:nvPicPr>
        <p:blipFill>
          <a:blip r:embed="rId10"/>
          <a:stretch>
            <a:fillRect/>
          </a:stretch>
        </p:blipFill>
        <p:spPr>
          <a:xfrm>
            <a:off x="4314825" y="4528185"/>
            <a:ext cx="3562350" cy="666750"/>
          </a:xfrm>
          <a:prstGeom prst="rect">
            <a:avLst/>
          </a:prstGeom>
        </p:spPr>
      </p:pic>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8630" y="1145540"/>
            <a:ext cx="8716010" cy="5046345"/>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产品市场价格为 </a:t>
            </a:r>
            <a:r>
              <a:rPr lang="en-US"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endParaRPr 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两厂利润均为</a:t>
            </a:r>
            <a:r>
              <a:rPr lang="en-US"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endParaRPr 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en-US" dirty="0">
                <a:latin typeface="微软雅黑" panose="020B0503020204020204" charset="-122"/>
                <a:ea typeface="微软雅黑" panose="020B0503020204020204" charset="-122"/>
                <a:cs typeface="微软雅黑" panose="020B0503020204020204" charset="-122"/>
              </a:rPr>
              <a:t>注 2：两厂互相竞争的利润小于相互勾结的利润,价格对两家都没有好处．</a:t>
            </a:r>
            <a:endParaRPr lang="en-US"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4"/>
          <p:cNvPicPr>
            <a:picLocks noChangeAspect="1"/>
          </p:cNvPicPr>
          <p:nvPr/>
        </p:nvPicPr>
        <p:blipFill>
          <a:blip r:embed="rId5"/>
          <a:stretch>
            <a:fillRect/>
          </a:stretch>
        </p:blipFill>
        <p:spPr>
          <a:xfrm>
            <a:off x="3721100" y="1731010"/>
            <a:ext cx="4749800" cy="684530"/>
          </a:xfrm>
          <a:prstGeom prst="rect">
            <a:avLst/>
          </a:prstGeom>
        </p:spPr>
      </p:pic>
      <p:pic>
        <p:nvPicPr>
          <p:cNvPr id="4" name="图片 3" descr="65"/>
          <p:cNvPicPr>
            <a:picLocks noChangeAspect="1"/>
          </p:cNvPicPr>
          <p:nvPr/>
        </p:nvPicPr>
        <p:blipFill>
          <a:blip r:embed="rId6"/>
          <a:stretch>
            <a:fillRect/>
          </a:stretch>
        </p:blipFill>
        <p:spPr>
          <a:xfrm>
            <a:off x="4054475" y="3039110"/>
            <a:ext cx="4083050" cy="1795780"/>
          </a:xfrm>
          <a:prstGeom prst="rect">
            <a:avLst/>
          </a:prstGeom>
        </p:spPr>
      </p:pic>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(3)当乙先作出产量决策时，甲在观察了乙厂的产量后随后作出决策，因此在决定产量时，甲厂必然会考虑乙厂的反应．由 (2)知,乙厂的反应函数为                    。甲厂的利润函数为</a:t>
            </a:r>
            <a:r>
              <a:rPr lang="en-US" sz="2600"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6"/>
          <p:cNvPicPr>
            <a:picLocks noChangeAspect="1"/>
          </p:cNvPicPr>
          <p:nvPr/>
        </p:nvPicPr>
        <p:blipFill>
          <a:blip r:embed="rId6"/>
          <a:stretch>
            <a:fillRect/>
          </a:stretch>
        </p:blipFill>
        <p:spPr>
          <a:xfrm>
            <a:off x="3176905" y="4342765"/>
            <a:ext cx="5838825" cy="619125"/>
          </a:xfrm>
          <a:prstGeom prst="rect">
            <a:avLst/>
          </a:prstGeom>
        </p:spPr>
      </p:pic>
      <p:graphicFrame>
        <p:nvGraphicFramePr>
          <p:cNvPr id="4" name="对象 3">
            <a:hlinkClick r:id="" action="ppaction://ole?verb=0"/>
          </p:cNvPr>
          <p:cNvGraphicFramePr>
            <a:graphicFrameLocks noChangeAspect="1"/>
          </p:cNvGraphicFramePr>
          <p:nvPr/>
        </p:nvGraphicFramePr>
        <p:xfrm>
          <a:off x="6390005" y="3176270"/>
          <a:ext cx="1981200" cy="467995"/>
        </p:xfrm>
        <a:graphic>
          <a:graphicData uri="http://schemas.openxmlformats.org/presentationml/2006/ole">
            <mc:AlternateContent xmlns:mc="http://schemas.openxmlformats.org/markup-compatibility/2006">
              <mc:Choice xmlns:v="urn:schemas-microsoft-com:vml" Requires="v">
                <p:oleObj spid="_x0000_s55307" r:id="rId7" imgW="914400" imgH="215900" progId="Equation.KSEE3">
                  <p:embed/>
                </p:oleObj>
              </mc:Choice>
              <mc:Fallback>
                <p:oleObj r:id="rId7" imgW="914400" imgH="215900" progId="Equation.KSEE3">
                  <p:embed/>
                  <p:pic>
                    <p:nvPicPr>
                      <p:cNvPr id="0" name="图片 49152"/>
                      <p:cNvPicPr/>
                      <p:nvPr/>
                    </p:nvPicPr>
                    <p:blipFill>
                      <a:blip r:embed="rId8"/>
                      <a:stretch>
                        <a:fillRect/>
                      </a:stretch>
                    </p:blipFill>
                    <p:spPr>
                      <a:xfrm>
                        <a:off x="6390005" y="3176270"/>
                        <a:ext cx="1981200" cy="46799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8630" y="1367790"/>
            <a:ext cx="8716010" cy="4601845"/>
          </a:xfrm>
        </p:spPr>
        <p:txBody>
          <a:bodyPr>
            <a:normAutofit fontScale="97500"/>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由于甲厂会对乙厂作出预期,故将乙厂的反应函数代入甲厂的利润函数得</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由利润最大化的必要条件                                         </a:t>
            </a:r>
            <a:r>
              <a:rPr 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得唯一驻点:</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，代人乙厂的反应函数得</a:t>
            </a:r>
            <a:r>
              <a:rPr 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两厂总产量为 </a:t>
            </a:r>
            <a:r>
              <a:rPr lang="en-US" dirty="0">
                <a:latin typeface="微软雅黑" panose="020B0503020204020204" charset="-122"/>
                <a:ea typeface="微软雅黑" panose="020B0503020204020204" charset="-122"/>
                <a:cs typeface="微软雅黑" panose="020B0503020204020204" charset="-122"/>
              </a:rPr>
              <a:t>:</a:t>
            </a:r>
            <a:endParaRPr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7"/>
          <p:cNvPicPr>
            <a:picLocks noChangeAspect="1"/>
          </p:cNvPicPr>
          <p:nvPr/>
        </p:nvPicPr>
        <p:blipFill>
          <a:blip r:embed="rId6"/>
          <a:stretch>
            <a:fillRect/>
          </a:stretch>
        </p:blipFill>
        <p:spPr>
          <a:xfrm>
            <a:off x="2532380" y="2387600"/>
            <a:ext cx="7129145" cy="1186815"/>
          </a:xfrm>
          <a:prstGeom prst="rect">
            <a:avLst/>
          </a:prstGeom>
        </p:spPr>
      </p:pic>
      <p:pic>
        <p:nvPicPr>
          <p:cNvPr id="4" name="图片 3" descr="73"/>
          <p:cNvPicPr>
            <a:picLocks noChangeAspect="1"/>
          </p:cNvPicPr>
          <p:nvPr/>
        </p:nvPicPr>
        <p:blipFill>
          <a:blip r:embed="rId7"/>
          <a:stretch>
            <a:fillRect/>
          </a:stretch>
        </p:blipFill>
        <p:spPr>
          <a:xfrm>
            <a:off x="5041265" y="3778885"/>
            <a:ext cx="3244850" cy="377190"/>
          </a:xfrm>
          <a:prstGeom prst="rect">
            <a:avLst/>
          </a:prstGeom>
        </p:spPr>
      </p:pic>
      <p:graphicFrame>
        <p:nvGraphicFramePr>
          <p:cNvPr id="6" name="对象 5">
            <a:hlinkClick r:id="" action="ppaction://ole?verb=0"/>
          </p:cNvPr>
          <p:cNvGraphicFramePr>
            <a:graphicFrameLocks noChangeAspect="1"/>
          </p:cNvGraphicFramePr>
          <p:nvPr/>
        </p:nvGraphicFramePr>
        <p:xfrm>
          <a:off x="9853930" y="3765550"/>
          <a:ext cx="820420" cy="377190"/>
        </p:xfrm>
        <a:graphic>
          <a:graphicData uri="http://schemas.openxmlformats.org/presentationml/2006/ole">
            <mc:AlternateContent xmlns:mc="http://schemas.openxmlformats.org/markup-compatibility/2006">
              <mc:Choice xmlns:v="urn:schemas-microsoft-com:vml" Requires="v">
                <p:oleObj spid="_x0000_s56331" r:id="rId8" imgW="469900" imgH="215900" progId="Equation.KSEE3">
                  <p:embed/>
                </p:oleObj>
              </mc:Choice>
              <mc:Fallback>
                <p:oleObj r:id="rId8" imgW="469900" imgH="215900" progId="Equation.KSEE3">
                  <p:embed/>
                  <p:pic>
                    <p:nvPicPr>
                      <p:cNvPr id="0" name="图片 50176"/>
                      <p:cNvPicPr/>
                      <p:nvPr/>
                    </p:nvPicPr>
                    <p:blipFill>
                      <a:blip r:embed="rId9"/>
                      <a:stretch>
                        <a:fillRect/>
                      </a:stretch>
                    </p:blipFill>
                    <p:spPr>
                      <a:xfrm>
                        <a:off x="9853930" y="3765550"/>
                        <a:ext cx="820420" cy="377190"/>
                      </a:xfrm>
                      <a:prstGeom prst="rect">
                        <a:avLst/>
                      </a:prstGeom>
                    </p:spPr>
                  </p:pic>
                </p:oleObj>
              </mc:Fallback>
            </mc:AlternateContent>
          </a:graphicData>
        </a:graphic>
      </p:graphicFrame>
      <p:pic>
        <p:nvPicPr>
          <p:cNvPr id="7" name="图片 6" descr="74"/>
          <p:cNvPicPr>
            <a:picLocks noChangeAspect="1"/>
          </p:cNvPicPr>
          <p:nvPr/>
        </p:nvPicPr>
        <p:blipFill>
          <a:blip r:embed="rId10"/>
          <a:stretch>
            <a:fillRect/>
          </a:stretch>
        </p:blipFill>
        <p:spPr>
          <a:xfrm>
            <a:off x="5041265" y="4344670"/>
            <a:ext cx="3849370" cy="377825"/>
          </a:xfrm>
          <a:prstGeom prst="rect">
            <a:avLst/>
          </a:prstGeom>
        </p:spPr>
      </p:pic>
      <p:pic>
        <p:nvPicPr>
          <p:cNvPr id="8" name="图片 7" descr="75"/>
          <p:cNvPicPr>
            <a:picLocks noChangeAspect="1"/>
          </p:cNvPicPr>
          <p:nvPr/>
        </p:nvPicPr>
        <p:blipFill>
          <a:blip r:embed="rId11"/>
          <a:stretch>
            <a:fillRect/>
          </a:stretch>
        </p:blipFill>
        <p:spPr>
          <a:xfrm>
            <a:off x="3753485" y="4958715"/>
            <a:ext cx="3622675" cy="349250"/>
          </a:xfrm>
          <a:prstGeom prst="rect">
            <a:avLst/>
          </a:prstGeom>
        </p:spPr>
      </p:pic>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21180" y="147828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产品的市场价格为</a:t>
            </a:r>
            <a:r>
              <a:rPr lang="en-US" sz="2600" dirty="0">
                <a:latin typeface="微软雅黑" panose="020B0503020204020204" charset="-122"/>
                <a:ea typeface="微软雅黑" panose="020B0503020204020204" charset="-122"/>
                <a:cs typeface="微软雅黑" panose="020B0503020204020204" charset="-122"/>
              </a:rPr>
              <a:t>:</a:t>
            </a: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甲厂的利润为:</a:t>
            </a:r>
          </a:p>
          <a:p>
            <a:pPr algn="just" fontAlgn="auto">
              <a:lnSpc>
                <a:spcPct val="140000"/>
              </a:lnSpc>
            </a:pPr>
            <a:endParaRPr lang="en-US"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乙厂的利润为:</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8"/>
          <p:cNvPicPr>
            <a:picLocks noChangeAspect="1"/>
          </p:cNvPicPr>
          <p:nvPr/>
        </p:nvPicPr>
        <p:blipFill>
          <a:blip r:embed="rId5"/>
          <a:stretch>
            <a:fillRect/>
          </a:stretch>
        </p:blipFill>
        <p:spPr>
          <a:xfrm>
            <a:off x="4674235" y="1640840"/>
            <a:ext cx="4689475" cy="452120"/>
          </a:xfrm>
          <a:prstGeom prst="rect">
            <a:avLst/>
          </a:prstGeom>
        </p:spPr>
      </p:pic>
      <p:pic>
        <p:nvPicPr>
          <p:cNvPr id="4" name="图片 3" descr="69"/>
          <p:cNvPicPr>
            <a:picLocks noChangeAspect="1"/>
          </p:cNvPicPr>
          <p:nvPr/>
        </p:nvPicPr>
        <p:blipFill>
          <a:blip r:embed="rId6"/>
          <a:stretch>
            <a:fillRect/>
          </a:stretch>
        </p:blipFill>
        <p:spPr>
          <a:xfrm>
            <a:off x="3986530" y="2350135"/>
            <a:ext cx="6357620" cy="1066165"/>
          </a:xfrm>
          <a:prstGeom prst="rect">
            <a:avLst/>
          </a:prstGeom>
        </p:spPr>
      </p:pic>
      <p:pic>
        <p:nvPicPr>
          <p:cNvPr id="6" name="图片 5" descr="70"/>
          <p:cNvPicPr>
            <a:picLocks noChangeAspect="1"/>
          </p:cNvPicPr>
          <p:nvPr/>
        </p:nvPicPr>
        <p:blipFill>
          <a:blip r:embed="rId7"/>
          <a:stretch>
            <a:fillRect/>
          </a:stretch>
        </p:blipFill>
        <p:spPr>
          <a:xfrm>
            <a:off x="3973195" y="3732530"/>
            <a:ext cx="6357620" cy="1087755"/>
          </a:xfrm>
          <a:prstGeom prst="rect">
            <a:avLst/>
          </a:prstGeom>
        </p:spPr>
      </p:pic>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061845"/>
            <a:ext cx="8716010" cy="3065780"/>
          </a:xfrm>
        </p:spPr>
        <p:txBody>
          <a:bodyPr>
            <a:normAutofit/>
          </a:bodyPr>
          <a:lstStyle/>
          <a:p>
            <a:pPr algn="just" fontAlgn="auto">
              <a:lnSpc>
                <a:spcPct val="140000"/>
              </a:lnSpc>
            </a:pPr>
            <a:r>
              <a:rPr lang="zh-CN" b="1" dirty="0">
                <a:latin typeface="微软雅黑" panose="020B0503020204020204" charset="-122"/>
                <a:ea typeface="微软雅黑" panose="020B0503020204020204" charset="-122"/>
                <a:cs typeface="微软雅黑" panose="020B0503020204020204" charset="-122"/>
              </a:rPr>
              <a:t>一、约束优化思想与建模方法</a:t>
            </a: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在考虑函数的极值或最值问题时，经常需要对函数的自变量附加一定的条件，比如有时需要考虑自变量被限制在平面的一些特定子集 (如圆盘、直线、封闭的三角形区域)内时的最大值和最小值．</a:t>
            </a: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
        <p:nvSpPr>
          <p:cNvPr id="2" name="标题 1"/>
          <p:cNvSpPr>
            <a:spLocks noGrp="1"/>
          </p:cNvSpPr>
          <p:nvPr>
            <p:ph type="ctrTitle"/>
          </p:nvPr>
        </p:nvSpPr>
        <p:spPr>
          <a:xfrm>
            <a:off x="189230" y="1355725"/>
            <a:ext cx="4439285" cy="706120"/>
          </a:xfrm>
        </p:spPr>
        <p:txBody>
          <a:bodyPr>
            <a:normAutofit/>
          </a:bodyPr>
          <a:lstStyle/>
          <a:p>
            <a:r>
              <a:rPr lang="en-US" altLang="zh-CN" sz="3200" dirty="0">
                <a:latin typeface="微软雅黑" panose="020B0503020204020204" charset="-122"/>
                <a:ea typeface="微软雅黑" panose="020B0503020204020204" charset="-122"/>
              </a:rPr>
              <a:t>3.3.2 </a:t>
            </a:r>
            <a:r>
              <a:rPr lang="zh-CN" altLang="en-US" sz="3200" dirty="0">
                <a:latin typeface="微软雅黑" panose="020B0503020204020204" charset="-122"/>
                <a:ea typeface="微软雅黑" panose="020B0503020204020204" charset="-122"/>
              </a:rPr>
              <a:t>约束优化方法</a:t>
            </a: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18920"/>
            <a:ext cx="8716010" cy="429895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条件极值问题的提法是：求目标函数</a:t>
            </a: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just"/>
            <a:r>
              <a:rPr lang="zh-CN" altLang="en-US" dirty="0">
                <a:latin typeface="微软雅黑" panose="020B0503020204020204" charset="-122"/>
                <a:ea typeface="微软雅黑" panose="020B0503020204020204" charset="-122"/>
              </a:rPr>
              <a:t>在约束条件</a:t>
            </a:r>
          </a:p>
          <a:p>
            <a:pPr algn="just"/>
            <a:endParaRPr lang="zh-CN" altLang="en-US" dirty="0">
              <a:latin typeface="微软雅黑" panose="020B0503020204020204" charset="-122"/>
              <a:ea typeface="微软雅黑" panose="020B0503020204020204" charset="-122"/>
            </a:endParaRPr>
          </a:p>
          <a:p>
            <a:pPr algn="just"/>
            <a:endParaRPr lang="zh-CN" altLang="en-US" dirty="0">
              <a:latin typeface="微软雅黑" panose="020B0503020204020204" charset="-122"/>
              <a:ea typeface="微软雅黑" panose="020B0503020204020204" charset="-122"/>
            </a:endParaRPr>
          </a:p>
          <a:p>
            <a:pPr algn="just"/>
            <a:r>
              <a:rPr lang="zh-CN" altLang="en-US" dirty="0">
                <a:latin typeface="微软雅黑" panose="020B0503020204020204" charset="-122"/>
                <a:ea typeface="微软雅黑" panose="020B0503020204020204" charset="-122"/>
              </a:rPr>
              <a:t>下的极值.</a:t>
            </a:r>
          </a:p>
          <a:p>
            <a:pPr algn="just"/>
            <a:endParaRPr lang="zh-CN" altLang="en-US" dirty="0">
              <a:latin typeface="微软雅黑" panose="020B0503020204020204" charset="-122"/>
              <a:ea typeface="微软雅黑" panose="020B0503020204020204" charset="-122"/>
            </a:endParaRPr>
          </a:p>
          <a:p>
            <a:pPr algn="just"/>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
          <p:cNvPicPr>
            <a:picLocks noChangeAspect="1"/>
          </p:cNvPicPr>
          <p:nvPr/>
        </p:nvPicPr>
        <p:blipFill>
          <a:blip r:embed="rId5"/>
          <a:stretch>
            <a:fillRect/>
          </a:stretch>
        </p:blipFill>
        <p:spPr>
          <a:xfrm>
            <a:off x="5162550" y="2326005"/>
            <a:ext cx="1866900" cy="542925"/>
          </a:xfrm>
          <a:prstGeom prst="rect">
            <a:avLst/>
          </a:prstGeom>
        </p:spPr>
      </p:pic>
      <p:pic>
        <p:nvPicPr>
          <p:cNvPr id="4" name="图片 3" descr="2"/>
          <p:cNvPicPr>
            <a:picLocks noChangeAspect="1"/>
          </p:cNvPicPr>
          <p:nvPr/>
        </p:nvPicPr>
        <p:blipFill>
          <a:blip r:embed="rId6"/>
          <a:stretch>
            <a:fillRect/>
          </a:stretch>
        </p:blipFill>
        <p:spPr>
          <a:xfrm>
            <a:off x="2895600" y="3604260"/>
            <a:ext cx="6400800" cy="609600"/>
          </a:xfrm>
          <a:prstGeom prst="rect">
            <a:avLst/>
          </a:prstGeom>
        </p:spPr>
      </p:pic>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在本节中假定 Jacobi 矩阵</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是满秩的,即 rank J=2．</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3"/>
          <p:cNvPicPr>
            <a:picLocks noChangeAspect="1"/>
          </p:cNvPicPr>
          <p:nvPr/>
        </p:nvPicPr>
        <p:blipFill>
          <a:blip r:embed="rId5"/>
          <a:stretch>
            <a:fillRect/>
          </a:stretch>
        </p:blipFill>
        <p:spPr>
          <a:xfrm>
            <a:off x="3985895" y="2626360"/>
            <a:ext cx="4219575" cy="1381125"/>
          </a:xfrm>
          <a:prstGeom prst="rect">
            <a:avLst/>
          </a:prstGeom>
        </p:spPr>
      </p:pic>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08100"/>
            <a:ext cx="8716010" cy="4721225"/>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先考虑取到条件极值的必要条件．上述约束条件实际上是空间曲线的方程，设曲线上一点             为条件极值点，由于 rank J=2，不妨假设在               点             ，则由隐函数存在定理,在               附近由该方程可以唯一确定</a:t>
            </a:r>
          </a:p>
          <a:p>
            <a:pPr algn="just" fontAlgn="auto">
              <a:lnSpc>
                <a:spcPct val="140000"/>
              </a:lnSpc>
            </a:pPr>
            <a:endParaRPr lang="zh-CN" altLang="en-US"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sz="2600" dirty="0">
                <a:latin typeface="微软雅黑" panose="020B0503020204020204" charset="-122"/>
                <a:ea typeface="微软雅黑" panose="020B0503020204020204" charset="-122"/>
                <a:cs typeface="微软雅黑" panose="020B0503020204020204" charset="-122"/>
              </a:rPr>
              <a:t>它是这个曲线方程的参数形式.</a:t>
            </a:r>
          </a:p>
          <a:p>
            <a:pPr algn="just" fontAlgn="auto">
              <a:lnSpc>
                <a:spcPct val="140000"/>
              </a:lnSpc>
            </a:pPr>
            <a:endParaRPr lang="zh-CN" altLang="en-US" sz="6600" dirty="0">
              <a:latin typeface="微软雅黑" panose="020B0503020204020204" charset="-122"/>
              <a:ea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2" name="对象 1">
            <a:hlinkClick r:id="" action="ppaction://ole?verb=0"/>
          </p:cNvPr>
          <p:cNvGraphicFramePr>
            <a:graphicFrameLocks noChangeAspect="1"/>
          </p:cNvGraphicFramePr>
          <p:nvPr/>
        </p:nvGraphicFramePr>
        <p:xfrm>
          <a:off x="6600825" y="2030730"/>
          <a:ext cx="1400175" cy="475615"/>
        </p:xfrm>
        <a:graphic>
          <a:graphicData uri="http://schemas.openxmlformats.org/presentationml/2006/ole">
            <mc:AlternateContent xmlns:mc="http://schemas.openxmlformats.org/markup-compatibility/2006">
              <mc:Choice xmlns:v="urn:schemas-microsoft-com:vml" Requires="v">
                <p:oleObj spid="_x0000_s57385" r:id="rId6" imgW="673100" imgH="228600" progId="Equation.KSEE3">
                  <p:embed/>
                </p:oleObj>
              </mc:Choice>
              <mc:Fallback>
                <p:oleObj r:id="rId6" imgW="673100" imgH="228600" progId="Equation.KSEE3">
                  <p:embed/>
                  <p:pic>
                    <p:nvPicPr>
                      <p:cNvPr id="0" name="图片 51200"/>
                      <p:cNvPicPr/>
                      <p:nvPr/>
                    </p:nvPicPr>
                    <p:blipFill>
                      <a:blip r:embed="rId7"/>
                      <a:stretch>
                        <a:fillRect/>
                      </a:stretch>
                    </p:blipFill>
                    <p:spPr>
                      <a:xfrm>
                        <a:off x="6600825" y="2030730"/>
                        <a:ext cx="1400175" cy="47561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031865" y="2576830"/>
          <a:ext cx="1400175" cy="475615"/>
        </p:xfrm>
        <a:graphic>
          <a:graphicData uri="http://schemas.openxmlformats.org/presentationml/2006/ole">
            <mc:AlternateContent xmlns:mc="http://schemas.openxmlformats.org/markup-compatibility/2006">
              <mc:Choice xmlns:v="urn:schemas-microsoft-com:vml" Requires="v">
                <p:oleObj spid="_x0000_s57386" r:id="rId8" imgW="673100" imgH="228600" progId="Equation.KSEE3">
                  <p:embed/>
                </p:oleObj>
              </mc:Choice>
              <mc:Fallback>
                <p:oleObj r:id="rId8" imgW="673100" imgH="228600" progId="Equation.KSEE3">
                  <p:embed/>
                  <p:pic>
                    <p:nvPicPr>
                      <p:cNvPr id="0" name="图片 51200"/>
                      <p:cNvPicPr/>
                      <p:nvPr/>
                    </p:nvPicPr>
                    <p:blipFill>
                      <a:blip r:embed="rId7"/>
                      <a:stretch>
                        <a:fillRect/>
                      </a:stretch>
                    </p:blipFill>
                    <p:spPr>
                      <a:xfrm>
                        <a:off x="6031865" y="2576830"/>
                        <a:ext cx="1400175" cy="47561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4259580" y="3122295"/>
          <a:ext cx="1400175" cy="475615"/>
        </p:xfrm>
        <a:graphic>
          <a:graphicData uri="http://schemas.openxmlformats.org/presentationml/2006/ole">
            <mc:AlternateContent xmlns:mc="http://schemas.openxmlformats.org/markup-compatibility/2006">
              <mc:Choice xmlns:v="urn:schemas-microsoft-com:vml" Requires="v">
                <p:oleObj spid="_x0000_s57387" r:id="rId9" imgW="673100" imgH="228600" progId="Equation.KSEE3">
                  <p:embed/>
                </p:oleObj>
              </mc:Choice>
              <mc:Fallback>
                <p:oleObj r:id="rId9" imgW="673100" imgH="228600" progId="Equation.KSEE3">
                  <p:embed/>
                  <p:pic>
                    <p:nvPicPr>
                      <p:cNvPr id="0" name="图片 51200"/>
                      <p:cNvPicPr/>
                      <p:nvPr/>
                    </p:nvPicPr>
                    <p:blipFill>
                      <a:blip r:embed="rId10"/>
                      <a:stretch>
                        <a:fillRect/>
                      </a:stretch>
                    </p:blipFill>
                    <p:spPr>
                      <a:xfrm>
                        <a:off x="4259580" y="3122295"/>
                        <a:ext cx="1400175" cy="47561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7902575" y="2534285"/>
          <a:ext cx="1177925" cy="626745"/>
        </p:xfrm>
        <a:graphic>
          <a:graphicData uri="http://schemas.openxmlformats.org/presentationml/2006/ole">
            <mc:AlternateContent xmlns:mc="http://schemas.openxmlformats.org/markup-compatibility/2006">
              <mc:Choice xmlns:v="urn:schemas-microsoft-com:vml" Requires="v">
                <p:oleObj spid="_x0000_s57388" r:id="rId11" imgW="787400" imgH="419100" progId="Equation.KSEE3">
                  <p:embed/>
                </p:oleObj>
              </mc:Choice>
              <mc:Fallback>
                <p:oleObj r:id="rId11" imgW="787400" imgH="419100" progId="Equation.KSEE3">
                  <p:embed/>
                  <p:pic>
                    <p:nvPicPr>
                      <p:cNvPr id="0" name="图片 51201"/>
                      <p:cNvPicPr/>
                      <p:nvPr/>
                    </p:nvPicPr>
                    <p:blipFill>
                      <a:blip r:embed="rId12"/>
                      <a:stretch>
                        <a:fillRect/>
                      </a:stretch>
                    </p:blipFill>
                    <p:spPr>
                      <a:xfrm>
                        <a:off x="7902575" y="2534285"/>
                        <a:ext cx="1177925" cy="626745"/>
                      </a:xfrm>
                      <a:prstGeom prst="rect">
                        <a:avLst/>
                      </a:prstGeom>
                    </p:spPr>
                  </p:pic>
                </p:oleObj>
              </mc:Fallback>
            </mc:AlternateContent>
          </a:graphicData>
        </a:graphic>
      </p:graphicFrame>
      <p:pic>
        <p:nvPicPr>
          <p:cNvPr id="12" name="图片 11" descr="4"/>
          <p:cNvPicPr>
            <a:picLocks noChangeAspect="1"/>
          </p:cNvPicPr>
          <p:nvPr/>
        </p:nvPicPr>
        <p:blipFill>
          <a:blip r:embed="rId13"/>
          <a:stretch>
            <a:fillRect/>
          </a:stretch>
        </p:blipFill>
        <p:spPr>
          <a:xfrm>
            <a:off x="2771775" y="3734435"/>
            <a:ext cx="6648450" cy="1257300"/>
          </a:xfrm>
          <a:prstGeom prst="rect">
            <a:avLst/>
          </a:prstGeom>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l" fontAlgn="auto">
              <a:lnSpc>
                <a:spcPct val="140000"/>
              </a:lnSpc>
            </a:pPr>
            <a:r>
              <a:rPr b="1" dirty="0">
                <a:latin typeface="微软雅黑" panose="020B0503020204020204" charset="-122"/>
                <a:ea typeface="微软雅黑" panose="020B0503020204020204" charset="-122"/>
                <a:cs typeface="微软雅黑" panose="020B0503020204020204" charset="-122"/>
              </a:rPr>
              <a:t>问题 2 的解答：</a:t>
            </a:r>
            <a:r>
              <a:rPr dirty="0">
                <a:latin typeface="微软雅黑" panose="020B0503020204020204" charset="-122"/>
                <a:ea typeface="微软雅黑" panose="020B0503020204020204" charset="-122"/>
                <a:cs typeface="微软雅黑" panose="020B0503020204020204" charset="-122"/>
              </a:rPr>
              <a:t>现设所考虑的物体是一薄的平板，不妨认为它在取定的坐标系 xy 平面上占据区域 Ω，</a:t>
            </a:r>
            <a:r>
              <a:rPr dirty="0" err="1" smtClean="0">
                <a:latin typeface="微软雅黑" panose="020B0503020204020204" charset="-122"/>
                <a:ea typeface="微软雅黑" panose="020B0503020204020204" charset="-122"/>
                <a:cs typeface="微软雅黑" panose="020B0503020204020204" charset="-122"/>
              </a:rPr>
              <a:t>设其密度</a:t>
            </a:r>
            <a:r>
              <a:rPr lang="en-US" dirty="0" smtClean="0">
                <a:latin typeface="微软雅黑" panose="020B0503020204020204" charset="-122"/>
                <a:ea typeface="微软雅黑" panose="020B0503020204020204" charset="-122"/>
                <a:cs typeface="微软雅黑" panose="020B0503020204020204" charset="-122"/>
              </a:rPr>
              <a:t>                     </a:t>
            </a:r>
            <a:r>
              <a:rPr dirty="0" smtClean="0">
                <a:latin typeface="微软雅黑" panose="020B0503020204020204" charset="-122"/>
                <a:ea typeface="微软雅黑" panose="020B0503020204020204" charset="-122"/>
                <a:cs typeface="微软雅黑" panose="020B0503020204020204" charset="-122"/>
              </a:rPr>
              <a:t> </a:t>
            </a:r>
            <a:r>
              <a:rPr dirty="0">
                <a:latin typeface="微软雅黑" panose="020B0503020204020204" charset="-122"/>
                <a:ea typeface="微软雅黑" panose="020B0503020204020204" charset="-122"/>
                <a:cs typeface="微软雅黑" panose="020B0503020204020204" charset="-122"/>
              </a:rPr>
              <a:t>. 将 Ω 分割为 K 个彼此没有公共内点的闭子域：</a:t>
            </a:r>
            <a:endParaRPr sz="40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
          <p:cNvPicPr>
            <a:picLocks noChangeAspect="1"/>
          </p:cNvPicPr>
          <p:nvPr/>
        </p:nvPicPr>
        <p:blipFill>
          <a:blip r:embed="rId6"/>
          <a:stretch>
            <a:fillRect/>
          </a:stretch>
        </p:blipFill>
        <p:spPr>
          <a:xfrm>
            <a:off x="4857750" y="4160520"/>
            <a:ext cx="2476500" cy="571500"/>
          </a:xfrm>
          <a:prstGeom prst="rect">
            <a:avLst/>
          </a:prstGeom>
        </p:spPr>
      </p:pic>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3484593092"/>
              </p:ext>
            </p:extLst>
          </p:nvPr>
        </p:nvGraphicFramePr>
        <p:xfrm>
          <a:off x="8449994" y="2484292"/>
          <a:ext cx="2636520" cy="482600"/>
        </p:xfrm>
        <a:graphic>
          <a:graphicData uri="http://schemas.openxmlformats.org/presentationml/2006/ole">
            <mc:AlternateContent xmlns:mc="http://schemas.openxmlformats.org/markup-compatibility/2006">
              <mc:Choice xmlns:v="urn:schemas-microsoft-com:vml" Requires="v">
                <p:oleObj spid="_x0000_s4107" r:id="rId7" imgW="1181100" imgH="215900" progId="Equation.KSEE3">
                  <p:embed/>
                </p:oleObj>
              </mc:Choice>
              <mc:Fallback>
                <p:oleObj r:id="rId7" imgW="1181100" imgH="215900" progId="Equation.KSEE3">
                  <p:embed/>
                  <p:pic>
                    <p:nvPicPr>
                      <p:cNvPr id="0" name="图片 1028"/>
                      <p:cNvPicPr/>
                      <p:nvPr/>
                    </p:nvPicPr>
                    <p:blipFill>
                      <a:blip r:embed="rId8"/>
                      <a:stretch>
                        <a:fillRect/>
                      </a:stretch>
                    </p:blipFill>
                    <p:spPr>
                      <a:xfrm>
                        <a:off x="8449994" y="2484292"/>
                        <a:ext cx="2636520" cy="48260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将它们代入目标函数,原问题就转化为函数</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的无条件极值问题</a:t>
            </a:r>
            <a:r>
              <a:rPr lang="zh-CN" sz="2600" dirty="0">
                <a:latin typeface="微软雅黑" panose="020B0503020204020204" charset="-122"/>
                <a:ea typeface="微软雅黑" panose="020B0503020204020204" charset="-122"/>
                <a:cs typeface="微软雅黑" panose="020B0503020204020204" charset="-122"/>
              </a:rPr>
              <a:t>，    </a:t>
            </a:r>
            <a:r>
              <a:rPr sz="2600" dirty="0">
                <a:latin typeface="微软雅黑" panose="020B0503020204020204" charset="-122"/>
                <a:ea typeface="微软雅黑" panose="020B0503020204020204" charset="-122"/>
                <a:cs typeface="微软雅黑" panose="020B0503020204020204" charset="-122"/>
              </a:rPr>
              <a:t>是函数       的极值点．</a:t>
            </a: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5"/>
          <p:cNvPicPr>
            <a:picLocks noChangeAspect="1"/>
          </p:cNvPicPr>
          <p:nvPr/>
        </p:nvPicPr>
        <p:blipFill>
          <a:blip r:embed="rId6"/>
          <a:stretch>
            <a:fillRect/>
          </a:stretch>
        </p:blipFill>
        <p:spPr>
          <a:xfrm>
            <a:off x="2291080" y="2906395"/>
            <a:ext cx="7610475" cy="628650"/>
          </a:xfrm>
          <a:prstGeom prst="rect">
            <a:avLst/>
          </a:prstGeom>
        </p:spPr>
      </p:pic>
      <p:graphicFrame>
        <p:nvGraphicFramePr>
          <p:cNvPr id="4" name="对象 3">
            <a:hlinkClick r:id="" action="ppaction://ole?verb=0"/>
          </p:cNvPr>
          <p:cNvGraphicFramePr>
            <a:graphicFrameLocks noChangeAspect="1"/>
          </p:cNvGraphicFramePr>
          <p:nvPr/>
        </p:nvGraphicFramePr>
        <p:xfrm>
          <a:off x="4794885" y="4039235"/>
          <a:ext cx="382270" cy="529590"/>
        </p:xfrm>
        <a:graphic>
          <a:graphicData uri="http://schemas.openxmlformats.org/presentationml/2006/ole">
            <mc:AlternateContent xmlns:mc="http://schemas.openxmlformats.org/markup-compatibility/2006">
              <mc:Choice xmlns:v="urn:schemas-microsoft-com:vml" Requires="v">
                <p:oleObj spid="_x0000_s58389" r:id="rId7" imgW="165100" imgH="228600" progId="Equation.KSEE3">
                  <p:embed/>
                </p:oleObj>
              </mc:Choice>
              <mc:Fallback>
                <p:oleObj r:id="rId7" imgW="165100" imgH="228600" progId="Equation.KSEE3">
                  <p:embed/>
                  <p:pic>
                    <p:nvPicPr>
                      <p:cNvPr id="0" name="图片 52224"/>
                      <p:cNvPicPr/>
                      <p:nvPr/>
                    </p:nvPicPr>
                    <p:blipFill>
                      <a:blip r:embed="rId8"/>
                      <a:stretch>
                        <a:fillRect/>
                      </a:stretch>
                    </p:blipFill>
                    <p:spPr>
                      <a:xfrm>
                        <a:off x="4794885" y="4039235"/>
                        <a:ext cx="382270" cy="52959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251575" y="4158615"/>
          <a:ext cx="607695" cy="347345"/>
        </p:xfrm>
        <a:graphic>
          <a:graphicData uri="http://schemas.openxmlformats.org/presentationml/2006/ole">
            <mc:AlternateContent xmlns:mc="http://schemas.openxmlformats.org/markup-compatibility/2006">
              <mc:Choice xmlns:v="urn:schemas-microsoft-com:vml" Requires="v">
                <p:oleObj spid="_x0000_s58390" r:id="rId9" imgW="355600" imgH="203200" progId="Equation.KSEE3">
                  <p:embed/>
                </p:oleObj>
              </mc:Choice>
              <mc:Fallback>
                <p:oleObj r:id="rId9" imgW="355600" imgH="203200" progId="Equation.KSEE3">
                  <p:embed/>
                  <p:pic>
                    <p:nvPicPr>
                      <p:cNvPr id="0" name="图片 52225"/>
                      <p:cNvPicPr/>
                      <p:nvPr/>
                    </p:nvPicPr>
                    <p:blipFill>
                      <a:blip r:embed="rId10"/>
                      <a:stretch>
                        <a:fillRect/>
                      </a:stretch>
                    </p:blipFill>
                    <p:spPr>
                      <a:xfrm>
                        <a:off x="6251575" y="4158615"/>
                        <a:ext cx="607695" cy="34734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因此               ,即</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6"/>
          <p:cNvPicPr>
            <a:picLocks noChangeAspect="1"/>
          </p:cNvPicPr>
          <p:nvPr/>
        </p:nvPicPr>
        <p:blipFill>
          <a:blip r:embed="rId6"/>
          <a:stretch>
            <a:fillRect/>
          </a:stretch>
        </p:blipFill>
        <p:spPr>
          <a:xfrm>
            <a:off x="3829050" y="2753995"/>
            <a:ext cx="4533900" cy="1990725"/>
          </a:xfrm>
          <a:prstGeom prst="rect">
            <a:avLst/>
          </a:prstGeom>
        </p:spPr>
      </p:pic>
      <p:graphicFrame>
        <p:nvGraphicFramePr>
          <p:cNvPr id="4" name="对象 3">
            <a:hlinkClick r:id="" action="ppaction://ole?verb=0"/>
          </p:cNvPr>
          <p:cNvGraphicFramePr>
            <a:graphicFrameLocks noChangeAspect="1"/>
          </p:cNvGraphicFramePr>
          <p:nvPr/>
        </p:nvGraphicFramePr>
        <p:xfrm>
          <a:off x="2467610" y="2080260"/>
          <a:ext cx="1184910" cy="402590"/>
        </p:xfrm>
        <a:graphic>
          <a:graphicData uri="http://schemas.openxmlformats.org/presentationml/2006/ole">
            <mc:AlternateContent xmlns:mc="http://schemas.openxmlformats.org/markup-compatibility/2006">
              <mc:Choice xmlns:v="urn:schemas-microsoft-com:vml" Requires="v">
                <p:oleObj spid="_x0000_s59403" r:id="rId7" imgW="673100" imgH="228600" progId="Equation.KSEE3">
                  <p:embed/>
                </p:oleObj>
              </mc:Choice>
              <mc:Fallback>
                <p:oleObj r:id="rId7" imgW="673100" imgH="228600" progId="Equation.KSEE3">
                  <p:embed/>
                  <p:pic>
                    <p:nvPicPr>
                      <p:cNvPr id="0" name="图片 53248"/>
                      <p:cNvPicPr/>
                      <p:nvPr/>
                    </p:nvPicPr>
                    <p:blipFill>
                      <a:blip r:embed="rId8"/>
                      <a:stretch>
                        <a:fillRect/>
                      </a:stretch>
                    </p:blipFill>
                    <p:spPr>
                      <a:xfrm>
                        <a:off x="2467610" y="2080260"/>
                        <a:ext cx="1184910" cy="40259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315720"/>
            <a:ext cx="8716010" cy="4704715"/>
          </a:xfrm>
        </p:spPr>
        <p:txBody>
          <a:bodyPr>
            <a:normAutofit fontScale="97500"/>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这说明向量</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与向量                     </a:t>
            </a:r>
            <a:r>
              <a:rPr lang="en-US"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即曲线在                  点的切向量正交,因此</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是曲线在                 点处的法平面上的向量．</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7"/>
          <p:cNvPicPr>
            <a:picLocks noChangeAspect="1"/>
          </p:cNvPicPr>
          <p:nvPr/>
        </p:nvPicPr>
        <p:blipFill>
          <a:blip r:embed="rId6"/>
          <a:stretch>
            <a:fillRect/>
          </a:stretch>
        </p:blipFill>
        <p:spPr>
          <a:xfrm>
            <a:off x="4162425" y="1651000"/>
            <a:ext cx="3867150" cy="2714625"/>
          </a:xfrm>
          <a:prstGeom prst="rect">
            <a:avLst/>
          </a:prstGeom>
        </p:spPr>
      </p:pic>
      <p:graphicFrame>
        <p:nvGraphicFramePr>
          <p:cNvPr id="4" name="对象 3">
            <a:hlinkClick r:id="" action="ppaction://ole?verb=0"/>
          </p:cNvPr>
          <p:cNvGraphicFramePr>
            <a:graphicFrameLocks noChangeAspect="1"/>
          </p:cNvGraphicFramePr>
          <p:nvPr/>
        </p:nvGraphicFramePr>
        <p:xfrm>
          <a:off x="5085080" y="5001260"/>
          <a:ext cx="1400175" cy="475615"/>
        </p:xfrm>
        <a:graphic>
          <a:graphicData uri="http://schemas.openxmlformats.org/presentationml/2006/ole">
            <mc:AlternateContent xmlns:mc="http://schemas.openxmlformats.org/markup-compatibility/2006">
              <mc:Choice xmlns:v="urn:schemas-microsoft-com:vml" Requires="v">
                <p:oleObj spid="_x0000_s60457" r:id="rId7" imgW="673100" imgH="228600" progId="Equation.KSEE3">
                  <p:embed/>
                </p:oleObj>
              </mc:Choice>
              <mc:Fallback>
                <p:oleObj r:id="rId7" imgW="673100" imgH="228600" progId="Equation.KSEE3">
                  <p:embed/>
                  <p:pic>
                    <p:nvPicPr>
                      <p:cNvPr id="0" name="图片 51200"/>
                      <p:cNvPicPr/>
                      <p:nvPr/>
                    </p:nvPicPr>
                    <p:blipFill>
                      <a:blip r:embed="rId8"/>
                      <a:stretch>
                        <a:fillRect/>
                      </a:stretch>
                    </p:blipFill>
                    <p:spPr>
                      <a:xfrm>
                        <a:off x="5085080" y="5001260"/>
                        <a:ext cx="1400175" cy="47561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65618" y="4987290"/>
          <a:ext cx="2193290" cy="475615"/>
        </p:xfrm>
        <a:graphic>
          <a:graphicData uri="http://schemas.openxmlformats.org/presentationml/2006/ole">
            <mc:AlternateContent xmlns:mc="http://schemas.openxmlformats.org/markup-compatibility/2006">
              <mc:Choice xmlns:v="urn:schemas-microsoft-com:vml" Requires="v">
                <p:oleObj spid="_x0000_s60458" r:id="rId9" imgW="1054100" imgH="228600" progId="Equation.KSEE3">
                  <p:embed/>
                </p:oleObj>
              </mc:Choice>
              <mc:Fallback>
                <p:oleObj r:id="rId9" imgW="1054100" imgH="228600" progId="Equation.KSEE3">
                  <p:embed/>
                  <p:pic>
                    <p:nvPicPr>
                      <p:cNvPr id="0" name="图片 51200"/>
                      <p:cNvPicPr/>
                      <p:nvPr/>
                    </p:nvPicPr>
                    <p:blipFill>
                      <a:blip r:embed="rId10"/>
                      <a:stretch>
                        <a:fillRect/>
                      </a:stretch>
                    </p:blipFill>
                    <p:spPr>
                      <a:xfrm>
                        <a:off x="1765618" y="4987290"/>
                        <a:ext cx="2193290" cy="47561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5626735" y="4424680"/>
          <a:ext cx="1400175" cy="475615"/>
        </p:xfrm>
        <a:graphic>
          <a:graphicData uri="http://schemas.openxmlformats.org/presentationml/2006/ole">
            <mc:AlternateContent xmlns:mc="http://schemas.openxmlformats.org/markup-compatibility/2006">
              <mc:Choice xmlns:v="urn:schemas-microsoft-com:vml" Requires="v">
                <p:oleObj spid="_x0000_s60459" r:id="rId11" imgW="673100" imgH="228600" progId="Equation.KSEE3">
                  <p:embed/>
                </p:oleObj>
              </mc:Choice>
              <mc:Fallback>
                <p:oleObj r:id="rId11" imgW="673100" imgH="228600" progId="Equation.KSEE3">
                  <p:embed/>
                  <p:pic>
                    <p:nvPicPr>
                      <p:cNvPr id="0" name="图片 51200"/>
                      <p:cNvPicPr/>
                      <p:nvPr/>
                    </p:nvPicPr>
                    <p:blipFill>
                      <a:blip r:embed="rId12"/>
                      <a:stretch>
                        <a:fillRect/>
                      </a:stretch>
                    </p:blipFill>
                    <p:spPr>
                      <a:xfrm>
                        <a:off x="5626735" y="4424680"/>
                        <a:ext cx="1400175" cy="47561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747010" y="4323715"/>
          <a:ext cx="1550670" cy="677545"/>
        </p:xfrm>
        <a:graphic>
          <a:graphicData uri="http://schemas.openxmlformats.org/presentationml/2006/ole">
            <mc:AlternateContent xmlns:mc="http://schemas.openxmlformats.org/markup-compatibility/2006">
              <mc:Choice xmlns:v="urn:schemas-microsoft-com:vml" Requires="v">
                <p:oleObj spid="_x0000_s60460" r:id="rId13" imgW="901700" imgH="393700" progId="Equation.KSEE3">
                  <p:embed/>
                </p:oleObj>
              </mc:Choice>
              <mc:Fallback>
                <p:oleObj r:id="rId13" imgW="901700" imgH="393700" progId="Equation.KSEE3">
                  <p:embed/>
                  <p:pic>
                    <p:nvPicPr>
                      <p:cNvPr id="0" name="图片 54272"/>
                      <p:cNvPicPr/>
                      <p:nvPr/>
                    </p:nvPicPr>
                    <p:blipFill>
                      <a:blip r:embed="rId14"/>
                      <a:stretch>
                        <a:fillRect/>
                      </a:stretch>
                    </p:blipFill>
                    <p:spPr>
                      <a:xfrm>
                        <a:off x="2747010" y="4323715"/>
                        <a:ext cx="1550670" cy="67754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576705"/>
            <a:ext cx="8716010" cy="4297045"/>
          </a:xfrm>
        </p:spPr>
        <p:txBody>
          <a:bodyPr>
            <a:normAutofit lnSpcReduction="10000"/>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这个法平面是由                         与                            张成的,因此                        可以由                          和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线性表示，或者说,存在常数        使得</a:t>
            </a: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这就是点                 为条件极值点的必要条件．</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8"/>
          <p:cNvPicPr>
            <a:picLocks noChangeAspect="1"/>
          </p:cNvPicPr>
          <p:nvPr/>
        </p:nvPicPr>
        <p:blipFill>
          <a:blip r:embed="rId6"/>
          <a:stretch>
            <a:fillRect/>
          </a:stretch>
        </p:blipFill>
        <p:spPr>
          <a:xfrm>
            <a:off x="3862070" y="3258185"/>
            <a:ext cx="4467225" cy="1943100"/>
          </a:xfrm>
          <a:prstGeom prst="rect">
            <a:avLst/>
          </a:prstGeom>
        </p:spPr>
      </p:pic>
      <p:graphicFrame>
        <p:nvGraphicFramePr>
          <p:cNvPr id="8" name="对象 7">
            <a:hlinkClick r:id="" action="ppaction://ole?verb=0"/>
          </p:cNvPr>
          <p:cNvGraphicFramePr>
            <a:graphicFrameLocks noChangeAspect="1"/>
          </p:cNvGraphicFramePr>
          <p:nvPr/>
        </p:nvGraphicFramePr>
        <p:xfrm>
          <a:off x="2156143" y="2160270"/>
          <a:ext cx="2193290" cy="475615"/>
        </p:xfrm>
        <a:graphic>
          <a:graphicData uri="http://schemas.openxmlformats.org/presentationml/2006/ole">
            <mc:AlternateContent xmlns:mc="http://schemas.openxmlformats.org/markup-compatibility/2006">
              <mc:Choice xmlns:v="urn:schemas-microsoft-com:vml" Requires="v">
                <p:oleObj spid="_x0000_s61511" r:id="rId7" imgW="1054100" imgH="228600" progId="Equation.KSEE3">
                  <p:embed/>
                </p:oleObj>
              </mc:Choice>
              <mc:Fallback>
                <p:oleObj r:id="rId7" imgW="1054100" imgH="228600" progId="Equation.KSEE3">
                  <p:embed/>
                  <p:pic>
                    <p:nvPicPr>
                      <p:cNvPr id="0" name="图片 51200"/>
                      <p:cNvPicPr/>
                      <p:nvPr/>
                    </p:nvPicPr>
                    <p:blipFill>
                      <a:blip r:embed="rId8"/>
                      <a:stretch>
                        <a:fillRect/>
                      </a:stretch>
                    </p:blipFill>
                    <p:spPr>
                      <a:xfrm>
                        <a:off x="2156143" y="2160270"/>
                        <a:ext cx="2193290" cy="47561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620193" y="1684655"/>
          <a:ext cx="2298700" cy="475615"/>
        </p:xfrm>
        <a:graphic>
          <a:graphicData uri="http://schemas.openxmlformats.org/presentationml/2006/ole">
            <mc:AlternateContent xmlns:mc="http://schemas.openxmlformats.org/markup-compatibility/2006">
              <mc:Choice xmlns:v="urn:schemas-microsoft-com:vml" Requires="v">
                <p:oleObj spid="_x0000_s61512" r:id="rId9" imgW="1104900" imgH="228600" progId="Equation.KSEE3">
                  <p:embed/>
                </p:oleObj>
              </mc:Choice>
              <mc:Fallback>
                <p:oleObj r:id="rId9" imgW="1104900" imgH="228600" progId="Equation.KSEE3">
                  <p:embed/>
                  <p:pic>
                    <p:nvPicPr>
                      <p:cNvPr id="0" name="图片 51200"/>
                      <p:cNvPicPr/>
                      <p:nvPr/>
                    </p:nvPicPr>
                    <p:blipFill>
                      <a:blip r:embed="rId10"/>
                      <a:stretch>
                        <a:fillRect/>
                      </a:stretch>
                    </p:blipFill>
                    <p:spPr>
                      <a:xfrm>
                        <a:off x="6620193" y="1684655"/>
                        <a:ext cx="2298700" cy="475615"/>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4012883" y="1684655"/>
          <a:ext cx="2270760" cy="475615"/>
        </p:xfrm>
        <a:graphic>
          <a:graphicData uri="http://schemas.openxmlformats.org/presentationml/2006/ole">
            <mc:AlternateContent xmlns:mc="http://schemas.openxmlformats.org/markup-compatibility/2006">
              <mc:Choice xmlns:v="urn:schemas-microsoft-com:vml" Requires="v">
                <p:oleObj spid="_x0000_s61513" r:id="rId11" imgW="1091565" imgH="228600" progId="Equation.KSEE3">
                  <p:embed/>
                </p:oleObj>
              </mc:Choice>
              <mc:Fallback>
                <p:oleObj r:id="rId11" imgW="1091565" imgH="228600" progId="Equation.KSEE3">
                  <p:embed/>
                  <p:pic>
                    <p:nvPicPr>
                      <p:cNvPr id="0" name="图片 51200"/>
                      <p:cNvPicPr/>
                      <p:nvPr/>
                    </p:nvPicPr>
                    <p:blipFill>
                      <a:blip r:embed="rId12"/>
                      <a:stretch>
                        <a:fillRect/>
                      </a:stretch>
                    </p:blipFill>
                    <p:spPr>
                      <a:xfrm>
                        <a:off x="4012883" y="1684655"/>
                        <a:ext cx="2270760" cy="47561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5271453" y="2160270"/>
          <a:ext cx="2270760" cy="475615"/>
        </p:xfrm>
        <a:graphic>
          <a:graphicData uri="http://schemas.openxmlformats.org/presentationml/2006/ole">
            <mc:AlternateContent xmlns:mc="http://schemas.openxmlformats.org/markup-compatibility/2006">
              <mc:Choice xmlns:v="urn:schemas-microsoft-com:vml" Requires="v">
                <p:oleObj spid="_x0000_s61514" r:id="rId13" imgW="1091565" imgH="228600" progId="Equation.KSEE3">
                  <p:embed/>
                </p:oleObj>
              </mc:Choice>
              <mc:Fallback>
                <p:oleObj r:id="rId13" imgW="1091565" imgH="228600" progId="Equation.KSEE3">
                  <p:embed/>
                  <p:pic>
                    <p:nvPicPr>
                      <p:cNvPr id="0" name="图片 51200"/>
                      <p:cNvPicPr/>
                      <p:nvPr/>
                    </p:nvPicPr>
                    <p:blipFill>
                      <a:blip r:embed="rId12"/>
                      <a:stretch>
                        <a:fillRect/>
                      </a:stretch>
                    </p:blipFill>
                    <p:spPr>
                      <a:xfrm>
                        <a:off x="5271453" y="2160270"/>
                        <a:ext cx="2270760" cy="475615"/>
                      </a:xfrm>
                      <a:prstGeom prst="rect">
                        <a:avLst/>
                      </a:prstGeom>
                    </p:spPr>
                  </p:pic>
                </p:oleObj>
              </mc:Fallback>
            </mc:AlternateContent>
          </a:graphicData>
        </a:graphic>
      </p:graphicFrame>
      <p:graphicFrame>
        <p:nvGraphicFramePr>
          <p:cNvPr id="19" name="对象 18">
            <a:hlinkClick r:id="" action="ppaction://ole?verb=0"/>
          </p:cNvPr>
          <p:cNvGraphicFramePr>
            <a:graphicFrameLocks noChangeAspect="1"/>
          </p:cNvGraphicFramePr>
          <p:nvPr/>
        </p:nvGraphicFramePr>
        <p:xfrm>
          <a:off x="7906068" y="2146300"/>
          <a:ext cx="2298700" cy="475615"/>
        </p:xfrm>
        <a:graphic>
          <a:graphicData uri="http://schemas.openxmlformats.org/presentationml/2006/ole">
            <mc:AlternateContent xmlns:mc="http://schemas.openxmlformats.org/markup-compatibility/2006">
              <mc:Choice xmlns:v="urn:schemas-microsoft-com:vml" Requires="v">
                <p:oleObj spid="_x0000_s61515" r:id="rId14" imgW="1104900" imgH="228600" progId="Equation.KSEE3">
                  <p:embed/>
                </p:oleObj>
              </mc:Choice>
              <mc:Fallback>
                <p:oleObj r:id="rId14" imgW="1104900" imgH="228600" progId="Equation.KSEE3">
                  <p:embed/>
                  <p:pic>
                    <p:nvPicPr>
                      <p:cNvPr id="0" name="图片 51200"/>
                      <p:cNvPicPr/>
                      <p:nvPr/>
                    </p:nvPicPr>
                    <p:blipFill>
                      <a:blip r:embed="rId10"/>
                      <a:stretch>
                        <a:fillRect/>
                      </a:stretch>
                    </p:blipFill>
                    <p:spPr>
                      <a:xfrm>
                        <a:off x="7906068" y="2146300"/>
                        <a:ext cx="2298700" cy="47561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nvGraphicFramePr>
        <p:xfrm>
          <a:off x="5664200" y="2794000"/>
          <a:ext cx="663575" cy="398145"/>
        </p:xfrm>
        <a:graphic>
          <a:graphicData uri="http://schemas.openxmlformats.org/presentationml/2006/ole">
            <mc:AlternateContent xmlns:mc="http://schemas.openxmlformats.org/markup-compatibility/2006">
              <mc:Choice xmlns:v="urn:schemas-microsoft-com:vml" Requires="v">
                <p:oleObj spid="_x0000_s61516" r:id="rId15" imgW="381000" imgH="228600" progId="Equation.KSEE3">
                  <p:embed/>
                </p:oleObj>
              </mc:Choice>
              <mc:Fallback>
                <p:oleObj r:id="rId15" imgW="381000" imgH="228600" progId="Equation.KSEE3">
                  <p:embed/>
                  <p:pic>
                    <p:nvPicPr>
                      <p:cNvPr id="0" name="图片 55296"/>
                      <p:cNvPicPr/>
                      <p:nvPr/>
                    </p:nvPicPr>
                    <p:blipFill>
                      <a:blip r:embed="rId16"/>
                      <a:stretch>
                        <a:fillRect/>
                      </a:stretch>
                    </p:blipFill>
                    <p:spPr>
                      <a:xfrm>
                        <a:off x="5664200" y="2794000"/>
                        <a:ext cx="663575" cy="398145"/>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3103880" y="5257165"/>
          <a:ext cx="1400175" cy="475615"/>
        </p:xfrm>
        <a:graphic>
          <a:graphicData uri="http://schemas.openxmlformats.org/presentationml/2006/ole">
            <mc:AlternateContent xmlns:mc="http://schemas.openxmlformats.org/markup-compatibility/2006">
              <mc:Choice xmlns:v="urn:schemas-microsoft-com:vml" Requires="v">
                <p:oleObj spid="_x0000_s61517" r:id="rId17" imgW="673100" imgH="228600" progId="Equation.KSEE3">
                  <p:embed/>
                </p:oleObj>
              </mc:Choice>
              <mc:Fallback>
                <p:oleObj r:id="rId17" imgW="673100" imgH="228600" progId="Equation.KSEE3">
                  <p:embed/>
                  <p:pic>
                    <p:nvPicPr>
                      <p:cNvPr id="0" name="图片 51200"/>
                      <p:cNvPicPr/>
                      <p:nvPr/>
                    </p:nvPicPr>
                    <p:blipFill>
                      <a:blip r:embed="rId18"/>
                      <a:stretch>
                        <a:fillRect/>
                      </a:stretch>
                    </p:blipFill>
                    <p:spPr>
                      <a:xfrm>
                        <a:off x="3103880" y="5257165"/>
                        <a:ext cx="1400175" cy="4756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将这个方程按分量写开就是</a:t>
            </a:r>
            <a:r>
              <a:rPr lang="en-US" sz="2600" dirty="0">
                <a:latin typeface="微软雅黑" panose="020B0503020204020204" charset="-122"/>
                <a:ea typeface="微软雅黑" panose="020B0503020204020204" charset="-122"/>
                <a:cs typeface="微软雅黑" panose="020B0503020204020204" charset="-122"/>
              </a:rPr>
              <a:t>:</a:t>
            </a: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9"/>
          <p:cNvPicPr>
            <a:picLocks noChangeAspect="1"/>
          </p:cNvPicPr>
          <p:nvPr/>
        </p:nvPicPr>
        <p:blipFill>
          <a:blip r:embed="rId5"/>
          <a:stretch>
            <a:fillRect/>
          </a:stretch>
        </p:blipFill>
        <p:spPr>
          <a:xfrm>
            <a:off x="1371600" y="2677795"/>
            <a:ext cx="9448800" cy="1733550"/>
          </a:xfrm>
          <a:prstGeom prst="rect">
            <a:avLst/>
          </a:prstGeom>
        </p:spPr>
      </p:pic>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896110"/>
            <a:ext cx="8716010" cy="3065780"/>
          </a:xfrm>
        </p:spPr>
        <p:txBody>
          <a:bodyPr>
            <a:normAutofit/>
          </a:bodyPr>
          <a:lstStyle/>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那么,如果我们构造 </a:t>
            </a:r>
            <a:r>
              <a:rPr sz="2600" b="1" dirty="0">
                <a:latin typeface="微软雅黑" panose="020B0503020204020204" charset="-122"/>
                <a:ea typeface="微软雅黑" panose="020B0503020204020204" charset="-122"/>
                <a:cs typeface="微软雅黑" panose="020B0503020204020204" charset="-122"/>
              </a:rPr>
              <a:t>Lagrange 函数</a:t>
            </a:r>
          </a:p>
          <a:p>
            <a:pPr algn="just" fontAlgn="auto">
              <a:lnSpc>
                <a:spcPct val="140000"/>
              </a:lnSpc>
            </a:pPr>
            <a:endParaRPr sz="2600" b="1"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b="1"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sz="2600" dirty="0">
                <a:latin typeface="微软雅黑" panose="020B0503020204020204" charset="-122"/>
                <a:ea typeface="微软雅黑" panose="020B0503020204020204" charset="-122"/>
                <a:cs typeface="微软雅黑" panose="020B0503020204020204" charset="-122"/>
              </a:rPr>
              <a:t>(λ, µ称为</a:t>
            </a:r>
            <a:r>
              <a:rPr sz="2600" b="1" dirty="0">
                <a:latin typeface="微软雅黑" panose="020B0503020204020204" charset="-122"/>
                <a:ea typeface="微软雅黑" panose="020B0503020204020204" charset="-122"/>
                <a:cs typeface="微软雅黑" panose="020B0503020204020204" charset="-122"/>
              </a:rPr>
              <a:t>Lagrange 乘数</a:t>
            </a:r>
            <a:r>
              <a:rPr sz="2600" dirty="0">
                <a:latin typeface="微软雅黑" panose="020B0503020204020204" charset="-122"/>
                <a:ea typeface="微软雅黑" panose="020B0503020204020204" charset="-122"/>
                <a:cs typeface="微软雅黑" panose="020B0503020204020204" charset="-122"/>
              </a:rPr>
              <a:t>)．</a:t>
            </a:r>
            <a:endParaRPr sz="2600" b="1"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sz="2600"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0"/>
          <p:cNvPicPr>
            <a:picLocks noChangeAspect="1"/>
          </p:cNvPicPr>
          <p:nvPr/>
        </p:nvPicPr>
        <p:blipFill>
          <a:blip r:embed="rId5"/>
          <a:stretch>
            <a:fillRect/>
          </a:stretch>
        </p:blipFill>
        <p:spPr>
          <a:xfrm>
            <a:off x="1209675" y="2940050"/>
            <a:ext cx="9772650" cy="619125"/>
          </a:xfrm>
          <a:prstGeom prst="rect">
            <a:avLst/>
          </a:prstGeom>
        </p:spPr>
      </p:pic>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360" y="1145540"/>
            <a:ext cx="8716010" cy="5045710"/>
          </a:xfrm>
        </p:spPr>
        <p:txBody>
          <a:bodyPr>
            <a:normAutofit fontScale="92500" lnSpcReduction="10000"/>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则条件极值点就在方程组</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的所有解                        所对应的                中．用这种方法来求可能的条件极值点的方法，称为</a:t>
            </a:r>
            <a:r>
              <a:rPr b="1" dirty="0">
                <a:latin typeface="微软雅黑" panose="020B0503020204020204" charset="-122"/>
                <a:ea typeface="微软雅黑" panose="020B0503020204020204" charset="-122"/>
                <a:cs typeface="微软雅黑" panose="020B0503020204020204" charset="-122"/>
              </a:rPr>
              <a:t> Lagrange 乘数法</a:t>
            </a:r>
            <a:r>
              <a:rPr dirty="0">
                <a:latin typeface="微软雅黑" panose="020B0503020204020204" charset="-122"/>
                <a:ea typeface="微软雅黑" panose="020B0503020204020204" charset="-122"/>
                <a:cs typeface="微软雅黑" panose="020B0503020204020204" charset="-122"/>
              </a:rPr>
              <a:t>．</a:t>
            </a: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a:p>
            <a:pPr algn="ctr"/>
            <a:endParaRPr lang="zh-CN" altLang="en-US"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1"/>
          <p:cNvPicPr>
            <a:picLocks noChangeAspect="1"/>
          </p:cNvPicPr>
          <p:nvPr/>
        </p:nvPicPr>
        <p:blipFill>
          <a:blip r:embed="rId6"/>
          <a:stretch>
            <a:fillRect/>
          </a:stretch>
        </p:blipFill>
        <p:spPr>
          <a:xfrm>
            <a:off x="3342640" y="1860550"/>
            <a:ext cx="5505450" cy="3010535"/>
          </a:xfrm>
          <a:prstGeom prst="rect">
            <a:avLst/>
          </a:prstGeom>
        </p:spPr>
      </p:pic>
      <p:graphicFrame>
        <p:nvGraphicFramePr>
          <p:cNvPr id="23" name="对象 22">
            <a:hlinkClick r:id="" action="ppaction://ole?verb=0"/>
          </p:cNvPr>
          <p:cNvGraphicFramePr>
            <a:graphicFrameLocks noChangeAspect="1"/>
          </p:cNvGraphicFramePr>
          <p:nvPr/>
        </p:nvGraphicFramePr>
        <p:xfrm>
          <a:off x="3046095" y="5167630"/>
          <a:ext cx="2245995" cy="475615"/>
        </p:xfrm>
        <a:graphic>
          <a:graphicData uri="http://schemas.openxmlformats.org/presentationml/2006/ole">
            <mc:AlternateContent xmlns:mc="http://schemas.openxmlformats.org/markup-compatibility/2006">
              <mc:Choice xmlns:v="urn:schemas-microsoft-com:vml" Requires="v">
                <p:oleObj spid="_x0000_s62485" r:id="rId7" imgW="1079500" imgH="228600" progId="Equation.KSEE3">
                  <p:embed/>
                </p:oleObj>
              </mc:Choice>
              <mc:Fallback>
                <p:oleObj r:id="rId7" imgW="1079500" imgH="228600" progId="Equation.KSEE3">
                  <p:embed/>
                  <p:pic>
                    <p:nvPicPr>
                      <p:cNvPr id="0" name="图片 51200"/>
                      <p:cNvPicPr/>
                      <p:nvPr/>
                    </p:nvPicPr>
                    <p:blipFill>
                      <a:blip r:embed="rId8"/>
                      <a:stretch>
                        <a:fillRect/>
                      </a:stretch>
                    </p:blipFill>
                    <p:spPr>
                      <a:xfrm>
                        <a:off x="3046095" y="5167630"/>
                        <a:ext cx="2245995" cy="47561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6478905" y="5181600"/>
          <a:ext cx="1400175" cy="475615"/>
        </p:xfrm>
        <a:graphic>
          <a:graphicData uri="http://schemas.openxmlformats.org/presentationml/2006/ole">
            <mc:AlternateContent xmlns:mc="http://schemas.openxmlformats.org/markup-compatibility/2006">
              <mc:Choice xmlns:v="urn:schemas-microsoft-com:vml" Requires="v">
                <p:oleObj spid="_x0000_s62486" r:id="rId9" imgW="673100" imgH="228600" progId="Equation.KSEE3">
                  <p:embed/>
                </p:oleObj>
              </mc:Choice>
              <mc:Fallback>
                <p:oleObj r:id="rId9" imgW="673100" imgH="228600" progId="Equation.KSEE3">
                  <p:embed/>
                  <p:pic>
                    <p:nvPicPr>
                      <p:cNvPr id="0" name="图片 51200"/>
                      <p:cNvPicPr/>
                      <p:nvPr/>
                    </p:nvPicPr>
                    <p:blipFill>
                      <a:blip r:embed="rId10"/>
                      <a:stretch>
                        <a:fillRect/>
                      </a:stretch>
                    </p:blipFill>
                    <p:spPr>
                      <a:xfrm>
                        <a:off x="6478905" y="5181600"/>
                        <a:ext cx="1400175" cy="4756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679575"/>
            <a:ext cx="8716010" cy="418211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一般地，考虑目标函数                      在 m 个约束条件</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下的极值，这里                      具有连续偏导数</a:t>
            </a: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a:p>
            <a:pPr algn="ct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2"/>
          <p:cNvPicPr>
            <a:picLocks noChangeAspect="1"/>
          </p:cNvPicPr>
          <p:nvPr/>
        </p:nvPicPr>
        <p:blipFill>
          <a:blip r:embed="rId6"/>
          <a:stretch>
            <a:fillRect/>
          </a:stretch>
        </p:blipFill>
        <p:spPr>
          <a:xfrm>
            <a:off x="3576320" y="2702560"/>
            <a:ext cx="5038725" cy="1162050"/>
          </a:xfrm>
          <a:prstGeom prst="rect">
            <a:avLst/>
          </a:prstGeom>
        </p:spPr>
      </p:pic>
      <p:graphicFrame>
        <p:nvGraphicFramePr>
          <p:cNvPr id="4" name="对象 3">
            <a:hlinkClick r:id="" action="ppaction://ole?verb=0"/>
          </p:cNvPr>
          <p:cNvGraphicFramePr>
            <a:graphicFrameLocks noChangeAspect="1"/>
          </p:cNvGraphicFramePr>
          <p:nvPr/>
        </p:nvGraphicFramePr>
        <p:xfrm>
          <a:off x="4860925" y="1836420"/>
          <a:ext cx="1927860" cy="445135"/>
        </p:xfrm>
        <a:graphic>
          <a:graphicData uri="http://schemas.openxmlformats.org/presentationml/2006/ole">
            <mc:AlternateContent xmlns:mc="http://schemas.openxmlformats.org/markup-compatibility/2006">
              <mc:Choice xmlns:v="urn:schemas-microsoft-com:vml" Requires="v">
                <p:oleObj spid="_x0000_s63509" r:id="rId7" imgW="990600" imgH="228600" progId="Equation.KSEE3">
                  <p:embed/>
                </p:oleObj>
              </mc:Choice>
              <mc:Fallback>
                <p:oleObj r:id="rId7" imgW="990600" imgH="228600" progId="Equation.KSEE3">
                  <p:embed/>
                  <p:pic>
                    <p:nvPicPr>
                      <p:cNvPr id="0" name="图片 56320"/>
                      <p:cNvPicPr/>
                      <p:nvPr/>
                    </p:nvPicPr>
                    <p:blipFill>
                      <a:blip r:embed="rId8"/>
                      <a:stretch>
                        <a:fillRect/>
                      </a:stretch>
                    </p:blipFill>
                    <p:spPr>
                      <a:xfrm>
                        <a:off x="4860925" y="1836420"/>
                        <a:ext cx="1927860" cy="44513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938905" y="4387850"/>
          <a:ext cx="1943735" cy="416560"/>
        </p:xfrm>
        <a:graphic>
          <a:graphicData uri="http://schemas.openxmlformats.org/presentationml/2006/ole">
            <mc:AlternateContent xmlns:mc="http://schemas.openxmlformats.org/markup-compatibility/2006">
              <mc:Choice xmlns:v="urn:schemas-microsoft-com:vml" Requires="v">
                <p:oleObj spid="_x0000_s63510" r:id="rId9" imgW="1066800" imgH="228600" progId="Equation.KSEE3">
                  <p:embed/>
                </p:oleObj>
              </mc:Choice>
              <mc:Fallback>
                <p:oleObj r:id="rId9" imgW="1066800" imgH="228600" progId="Equation.KSEE3">
                  <p:embed/>
                  <p:pic>
                    <p:nvPicPr>
                      <p:cNvPr id="0" name="图片 56321"/>
                      <p:cNvPicPr/>
                      <p:nvPr/>
                    </p:nvPicPr>
                    <p:blipFill>
                      <a:blip r:embed="rId10"/>
                      <a:stretch>
                        <a:fillRect/>
                      </a:stretch>
                    </p:blipFill>
                    <p:spPr>
                      <a:xfrm>
                        <a:off x="3938905" y="4387850"/>
                        <a:ext cx="1943735" cy="416560"/>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1144905"/>
            <a:ext cx="8716010" cy="4789170"/>
          </a:xfrm>
        </p:spPr>
        <p:txBody>
          <a:bodyPr>
            <a:normAutofit/>
          </a:bodyPr>
          <a:lstStyle/>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且 Jacobi 矩阵</a:t>
            </a: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lang="zh-CN" altLang="en-US"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r>
              <a:rPr lang="zh-CN" altLang="en-US" dirty="0">
                <a:latin typeface="微软雅黑" panose="020B0503020204020204" charset="-122"/>
                <a:ea typeface="微软雅黑" panose="020B0503020204020204" charset="-122"/>
                <a:cs typeface="微软雅黑" panose="020B0503020204020204" charset="-122"/>
              </a:rPr>
              <a:t>为满秩的,即 rankJ = m,那么我们有类似的下述结论：</a:t>
            </a: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3"/>
          <p:cNvPicPr>
            <a:picLocks noChangeAspect="1"/>
          </p:cNvPicPr>
          <p:nvPr/>
        </p:nvPicPr>
        <p:blipFill>
          <a:blip r:embed="rId5"/>
          <a:stretch>
            <a:fillRect/>
          </a:stretch>
        </p:blipFill>
        <p:spPr>
          <a:xfrm>
            <a:off x="3424555" y="1973580"/>
            <a:ext cx="5343525" cy="2838450"/>
          </a:xfrm>
          <a:prstGeom prst="rect">
            <a:avLst/>
          </a:prstGeom>
        </p:spPr>
      </p:pic>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737995" y="2063115"/>
            <a:ext cx="8716010" cy="4241165"/>
          </a:xfrm>
        </p:spPr>
        <p:txBody>
          <a:bodyPr>
            <a:normAutofit/>
          </a:bodyPr>
          <a:lstStyle/>
          <a:p>
            <a:pPr algn="just" fontAlgn="auto">
              <a:lnSpc>
                <a:spcPct val="140000"/>
              </a:lnSpc>
            </a:pPr>
            <a:r>
              <a:rPr b="1" dirty="0">
                <a:latin typeface="微软雅黑" panose="020B0503020204020204" charset="-122"/>
                <a:ea typeface="微软雅黑" panose="020B0503020204020204" charset="-122"/>
                <a:cs typeface="微软雅黑" panose="020B0503020204020204" charset="-122"/>
              </a:rPr>
              <a:t>(条件极值的必要条件)   </a:t>
            </a:r>
            <a:r>
              <a:rPr dirty="0">
                <a:latin typeface="微软雅黑" panose="020B0503020204020204" charset="-122"/>
                <a:ea typeface="微软雅黑" panose="020B0503020204020204" charset="-122"/>
                <a:cs typeface="微软雅黑" panose="020B0503020204020204" charset="-122"/>
              </a:rPr>
              <a:t>若点                         为函数       满足约束条件的极值点</a:t>
            </a:r>
            <a:r>
              <a:rPr lang="zh-CN" dirty="0">
                <a:latin typeface="微软雅黑" panose="020B0503020204020204" charset="-122"/>
                <a:ea typeface="微软雅黑" panose="020B0503020204020204" charset="-122"/>
                <a:cs typeface="微软雅黑" panose="020B0503020204020204" charset="-122"/>
              </a:rPr>
              <a:t>，</a:t>
            </a:r>
            <a:r>
              <a:rPr dirty="0">
                <a:latin typeface="微软雅黑" panose="020B0503020204020204" charset="-122"/>
                <a:ea typeface="微软雅黑" panose="020B0503020204020204" charset="-122"/>
                <a:cs typeface="微软雅黑" panose="020B0503020204020204" charset="-122"/>
              </a:rPr>
              <a:t>则必存在 m 个常数                  </a:t>
            </a:r>
            <a:r>
              <a:rPr lang="en-US" dirty="0">
                <a:latin typeface="微软雅黑" panose="020B0503020204020204" charset="-122"/>
                <a:ea typeface="微软雅黑" panose="020B0503020204020204" charset="-122"/>
                <a:cs typeface="微软雅黑" panose="020B0503020204020204" charset="-122"/>
              </a:rPr>
              <a:t>,  </a:t>
            </a:r>
            <a:r>
              <a:rPr dirty="0">
                <a:latin typeface="微软雅黑" panose="020B0503020204020204" charset="-122"/>
                <a:ea typeface="微软雅黑" panose="020B0503020204020204" charset="-122"/>
                <a:cs typeface="微软雅黑" panose="020B0503020204020204" charset="-122"/>
              </a:rPr>
              <a:t>使得在 </a:t>
            </a:r>
          </a:p>
          <a:p>
            <a:pPr algn="just" fontAlgn="auto">
              <a:lnSpc>
                <a:spcPct val="140000"/>
              </a:lnSpc>
            </a:pPr>
            <a:r>
              <a:rPr dirty="0">
                <a:latin typeface="微软雅黑" panose="020B0503020204020204" charset="-122"/>
                <a:ea typeface="微软雅黑" panose="020B0503020204020204" charset="-122"/>
                <a:cs typeface="微软雅黑" panose="020B0503020204020204" charset="-122"/>
              </a:rPr>
              <a:t> 点成立</a:t>
            </a: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just" fontAlgn="auto">
              <a:lnSpc>
                <a:spcPct val="140000"/>
              </a:lnSpc>
            </a:pPr>
            <a:endParaRPr dirty="0">
              <a:latin typeface="微软雅黑" panose="020B0503020204020204" charset="-122"/>
              <a:ea typeface="微软雅黑" panose="020B0503020204020204" charset="-122"/>
              <a:cs typeface="微软雅黑" panose="020B0503020204020204" charset="-122"/>
            </a:endParaRPr>
          </a:p>
          <a:p>
            <a:pPr algn="ctr"/>
            <a:endParaRPr lang="zh-CN" altLang="en-US" sz="6600" dirty="0"/>
          </a:p>
          <a:p>
            <a:pPr algn="ctr"/>
            <a:endParaRPr lang="zh-CN" altLang="en-US" sz="66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 name="图片 1" descr="14"/>
          <p:cNvPicPr>
            <a:picLocks noChangeAspect="1"/>
          </p:cNvPicPr>
          <p:nvPr/>
        </p:nvPicPr>
        <p:blipFill>
          <a:blip r:embed="rId6"/>
          <a:stretch>
            <a:fillRect/>
          </a:stretch>
        </p:blipFill>
        <p:spPr>
          <a:xfrm>
            <a:off x="1371600" y="3820160"/>
            <a:ext cx="9448800" cy="638175"/>
          </a:xfrm>
          <a:prstGeom prst="rect">
            <a:avLst/>
          </a:prstGeom>
        </p:spPr>
      </p:pic>
      <p:graphicFrame>
        <p:nvGraphicFramePr>
          <p:cNvPr id="4" name="对象 3">
            <a:hlinkClick r:id="" action="ppaction://ole?verb=0"/>
          </p:cNvPr>
          <p:cNvGraphicFramePr>
            <a:graphicFrameLocks noChangeAspect="1"/>
          </p:cNvGraphicFramePr>
          <p:nvPr/>
        </p:nvGraphicFramePr>
        <p:xfrm>
          <a:off x="5808980" y="2193290"/>
          <a:ext cx="2291080" cy="458470"/>
        </p:xfrm>
        <a:graphic>
          <a:graphicData uri="http://schemas.openxmlformats.org/presentationml/2006/ole">
            <mc:AlternateContent xmlns:mc="http://schemas.openxmlformats.org/markup-compatibility/2006">
              <mc:Choice xmlns:v="urn:schemas-microsoft-com:vml" Requires="v">
                <p:oleObj spid="_x0000_s64553" r:id="rId7" imgW="1206500" imgH="241300" progId="Equation.KSEE3">
                  <p:embed/>
                </p:oleObj>
              </mc:Choice>
              <mc:Fallback>
                <p:oleObj r:id="rId7" imgW="1206500" imgH="241300" progId="Equation.KSEE3">
                  <p:embed/>
                  <p:pic>
                    <p:nvPicPr>
                      <p:cNvPr id="0" name="图片 57344"/>
                      <p:cNvPicPr/>
                      <p:nvPr/>
                    </p:nvPicPr>
                    <p:blipFill>
                      <a:blip r:embed="rId8"/>
                      <a:stretch>
                        <a:fillRect/>
                      </a:stretch>
                    </p:blipFill>
                    <p:spPr>
                      <a:xfrm>
                        <a:off x="5808980" y="2193290"/>
                        <a:ext cx="2291080" cy="45847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9070975" y="2238375"/>
          <a:ext cx="683895" cy="405130"/>
        </p:xfrm>
        <a:graphic>
          <a:graphicData uri="http://schemas.openxmlformats.org/presentationml/2006/ole">
            <mc:AlternateContent xmlns:mc="http://schemas.openxmlformats.org/markup-compatibility/2006">
              <mc:Choice xmlns:v="urn:schemas-microsoft-com:vml" Requires="v">
                <p:oleObj spid="_x0000_s64554" r:id="rId9" imgW="342900" imgH="203200" progId="Equation.KSEE3">
                  <p:embed/>
                </p:oleObj>
              </mc:Choice>
              <mc:Fallback>
                <p:oleObj r:id="rId9" imgW="342900" imgH="203200" progId="Equation.KSEE3">
                  <p:embed/>
                  <p:pic>
                    <p:nvPicPr>
                      <p:cNvPr id="0" name="图片 57345"/>
                      <p:cNvPicPr/>
                      <p:nvPr/>
                    </p:nvPicPr>
                    <p:blipFill>
                      <a:blip r:embed="rId10"/>
                      <a:stretch>
                        <a:fillRect/>
                      </a:stretch>
                    </p:blipFill>
                    <p:spPr>
                      <a:xfrm>
                        <a:off x="9070975" y="2238375"/>
                        <a:ext cx="683895" cy="40513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7212965" y="2735580"/>
          <a:ext cx="1463040" cy="432435"/>
        </p:xfrm>
        <a:graphic>
          <a:graphicData uri="http://schemas.openxmlformats.org/presentationml/2006/ole">
            <mc:AlternateContent xmlns:mc="http://schemas.openxmlformats.org/markup-compatibility/2006">
              <mc:Choice xmlns:v="urn:schemas-microsoft-com:vml" Requires="v">
                <p:oleObj spid="_x0000_s64555" r:id="rId11" imgW="774065" imgH="228600" progId="Equation.KSEE3">
                  <p:embed/>
                </p:oleObj>
              </mc:Choice>
              <mc:Fallback>
                <p:oleObj r:id="rId11" imgW="774065" imgH="228600" progId="Equation.KSEE3">
                  <p:embed/>
                  <p:pic>
                    <p:nvPicPr>
                      <p:cNvPr id="0" name="图片 57346"/>
                      <p:cNvPicPr/>
                      <p:nvPr/>
                    </p:nvPicPr>
                    <p:blipFill>
                      <a:blip r:embed="rId12"/>
                      <a:stretch>
                        <a:fillRect/>
                      </a:stretch>
                    </p:blipFill>
                    <p:spPr>
                      <a:xfrm>
                        <a:off x="7212965" y="2735580"/>
                        <a:ext cx="1463040" cy="432435"/>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0016490" y="2707640"/>
          <a:ext cx="325120" cy="450215"/>
        </p:xfrm>
        <a:graphic>
          <a:graphicData uri="http://schemas.openxmlformats.org/presentationml/2006/ole">
            <mc:AlternateContent xmlns:mc="http://schemas.openxmlformats.org/markup-compatibility/2006">
              <mc:Choice xmlns:v="urn:schemas-microsoft-com:vml" Requires="v">
                <p:oleObj spid="_x0000_s64556" r:id="rId13" imgW="165100" imgH="228600" progId="Equation.KSEE3">
                  <p:embed/>
                </p:oleObj>
              </mc:Choice>
              <mc:Fallback>
                <p:oleObj r:id="rId13" imgW="165100" imgH="228600" progId="Equation.KSEE3">
                  <p:embed/>
                  <p:pic>
                    <p:nvPicPr>
                      <p:cNvPr id="0" name="图片 57347"/>
                      <p:cNvPicPr/>
                      <p:nvPr/>
                    </p:nvPicPr>
                    <p:blipFill>
                      <a:blip r:embed="rId14"/>
                      <a:stretch>
                        <a:fillRect/>
                      </a:stretch>
                    </p:blipFill>
                    <p:spPr>
                      <a:xfrm>
                        <a:off x="10016490" y="2707640"/>
                        <a:ext cx="325120" cy="450215"/>
                      </a:xfrm>
                      <a:prstGeom prst="rect">
                        <a:avLst/>
                      </a:prstGeom>
                    </p:spPr>
                  </p:pic>
                </p:oleObj>
              </mc:Fallback>
            </mc:AlternateContent>
          </a:graphicData>
        </a:graphic>
      </p:graphicFrame>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2b5e375-ab78-48d1-b0b7-9ac42d7d6d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3669</Words>
  <Application>Microsoft Office PowerPoint</Application>
  <PresentationFormat>宽屏</PresentationFormat>
  <Paragraphs>878</Paragraphs>
  <Slides>129</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39" baseType="lpstr">
      <vt:lpstr>等线</vt:lpstr>
      <vt:lpstr>等线 Light</vt:lpstr>
      <vt:lpstr>黑体</vt:lpstr>
      <vt:lpstr>宋体</vt:lpstr>
      <vt:lpstr>微软雅黑</vt:lpstr>
      <vt:lpstr>Arial</vt:lpstr>
      <vt:lpstr>Calibri</vt:lpstr>
      <vt:lpstr>Cambria Math</vt:lpstr>
      <vt:lpstr>Office 主题​​</vt:lpstr>
      <vt:lpstr>Equation.KSEE3</vt:lpstr>
      <vt:lpstr>初等分析方法</vt:lpstr>
      <vt:lpstr>PowerPoint 演示文稿</vt:lpstr>
      <vt:lpstr>PowerPoint 演示文稿</vt:lpstr>
      <vt:lpstr>PowerPoint 演示文稿</vt:lpstr>
      <vt:lpstr>PowerPoint 演示文稿</vt:lpstr>
      <vt:lpstr>PowerPoint 演示文稿</vt:lpstr>
      <vt:lpstr>3.1.2 积分思想与建模方法</vt:lpstr>
      <vt:lpstr>PowerPoint 演示文稿</vt:lpstr>
      <vt:lpstr>PowerPoint 演示文稿</vt:lpstr>
      <vt:lpstr>PowerPoint 演示文稿</vt:lpstr>
      <vt:lpstr>PowerPoint 演示文稿</vt:lpstr>
      <vt:lpstr>3.1.3 案例分析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3.2.1 催生导数思想产生的源头问题和当今应用</vt:lpstr>
      <vt:lpstr>PowerPoint 演示文稿</vt:lpstr>
      <vt:lpstr>PowerPoint 演示文稿</vt:lpstr>
      <vt:lpstr>3.2.2 导数思想与建模方法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3.2.3 案例分析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3.3.1 无约束优化方法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3.3.2 约束优化方法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陈方舟</cp:lastModifiedBy>
  <cp:revision>57</cp:revision>
  <dcterms:created xsi:type="dcterms:W3CDTF">2019-04-01T02:10:00Z</dcterms:created>
  <dcterms:modified xsi:type="dcterms:W3CDTF">2019-08-02T10:46:37Z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