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
  </p:notesMasterIdLst>
  <p:sldIdLst>
    <p:sldId id="256" r:id="rId2"/>
    <p:sldId id="258" r:id="rId3"/>
    <p:sldId id="261" r:id="rId4"/>
    <p:sldId id="264" r:id="rId5"/>
    <p:sldId id="259"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6433" autoAdjust="0"/>
  </p:normalViewPr>
  <p:slideViewPr>
    <p:cSldViewPr snapToGrid="0">
      <p:cViewPr varScale="1">
        <p:scale>
          <a:sx n="145" d="100"/>
          <a:sy n="145" d="100"/>
        </p:scale>
        <p:origin x="132" y="3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191C2-03DA-4977-8004-74B7643120B8}" type="datetimeFigureOut">
              <a:rPr kumimoji="1" lang="ja-JP" altLang="en-US" smtClean="0"/>
              <a:t>2019/10/26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435E5-758E-4AEB-B850-568023E2C74D}" type="slidenum">
              <a:rPr kumimoji="1" lang="ja-JP" altLang="en-US" smtClean="0"/>
              <a:t>‹#›</a:t>
            </a:fld>
            <a:endParaRPr kumimoji="1" lang="ja-JP" altLang="en-US"/>
          </a:p>
        </p:txBody>
      </p:sp>
    </p:spTree>
    <p:extLst>
      <p:ext uri="{BB962C8B-B14F-4D97-AF65-F5344CB8AC3E}">
        <p14:creationId xmlns:p14="http://schemas.microsoft.com/office/powerpoint/2010/main" val="35060814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417DEC7-D6FE-415D-B25C-154A99FBF125}" type="datetime1">
              <a:rPr kumimoji="1" lang="ja-JP" altLang="en-US" smtClean="0"/>
              <a:t>2019/10/26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1827774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5FF0C34-1CF5-4198-A3C8-E3F702623184}" type="datetime1">
              <a:rPr kumimoji="1" lang="ja-JP" altLang="en-US" smtClean="0"/>
              <a:t>2019/10/26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295909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F218AAB-22EC-46C8-BA98-480AEA5D0CCB}" type="datetime1">
              <a:rPr kumimoji="1" lang="ja-JP" altLang="en-US" smtClean="0"/>
              <a:t>2019/10/26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215544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204353"/>
            <a:ext cx="7886700" cy="805507"/>
          </a:xfrm>
          <a:prstGeom prst="rect">
            <a:avLst/>
          </a:prstGeo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628650" y="1205802"/>
            <a:ext cx="7886700" cy="5024176"/>
          </a:xfrm>
          <a:prstGeom prst="rect">
            <a:avLst/>
          </a:prstGeom>
        </p:spPr>
        <p:txBody>
          <a:bodyPr/>
          <a:lstStyle>
            <a:lvl1pPr marL="179388" indent="-179388">
              <a:defRPr sz="2600"/>
            </a:lvl1pPr>
            <a:lvl2pPr marL="360363" indent="-180975">
              <a:defRPr sz="2400"/>
            </a:lvl2pPr>
            <a:lvl3pPr marL="539750" indent="-179388">
              <a:defRPr sz="2200"/>
            </a:lvl3pPr>
            <a:lvl4pPr marL="719138" indent="-179388">
              <a:defRPr sz="2000"/>
            </a:lvl4pPr>
            <a:lvl5pPr marL="898525" indent="-179388">
              <a:defRPr sz="20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E0D59C3-5A2B-492C-A169-4F05FC7C1910}" type="datetime1">
              <a:rPr kumimoji="1" lang="ja-JP" altLang="en-US" smtClean="0"/>
              <a:t>2019/10/26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421198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93C5FBD-F290-4C50-A0E2-176AC0DE555F}" type="datetime1">
              <a:rPr kumimoji="1" lang="ja-JP" altLang="en-US" smtClean="0"/>
              <a:t>2019/10/26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2223702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C18D99-1425-43ED-971F-F5D7C513436A}" type="datetime1">
              <a:rPr kumimoji="1" lang="ja-JP" altLang="en-US" smtClean="0"/>
              <a:t>2019/10/26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182089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35114C5-4A56-48B9-8C59-573C60410BEB}" type="datetime1">
              <a:rPr kumimoji="1" lang="ja-JP" altLang="en-US" smtClean="0"/>
              <a:t>2019/10/26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243516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D8CCBC4-28CD-4576-B174-AEFD4AD89FC6}" type="datetime1">
              <a:rPr kumimoji="1" lang="ja-JP" altLang="en-US" smtClean="0"/>
              <a:t>2019/10/26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19966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89A551-44E3-424D-9CEE-B51A42F8E340}" type="datetime1">
              <a:rPr kumimoji="1" lang="ja-JP" altLang="en-US" smtClean="0"/>
              <a:t>2019/10/26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311566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C8ADC7C-FE26-4739-8A0E-068C86A16945}" type="datetime1">
              <a:rPr kumimoji="1" lang="ja-JP" altLang="en-US" smtClean="0"/>
              <a:t>2019/10/26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3234919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075B3E2-9D5C-40DF-9B5E-EF13C2458A3F}" type="datetime1">
              <a:rPr kumimoji="1" lang="ja-JP" altLang="en-US" smtClean="0"/>
              <a:t>2019/10/26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CB067A0-9F37-461C-9B87-B0FB0567D76E}" type="slidenum">
              <a:rPr kumimoji="1" lang="ja-JP" altLang="en-US" smtClean="0"/>
              <a:t>‹#›</a:t>
            </a:fld>
            <a:endParaRPr kumimoji="1" lang="ja-JP" altLang="en-US"/>
          </a:p>
        </p:txBody>
      </p:sp>
    </p:spTree>
    <p:extLst>
      <p:ext uri="{BB962C8B-B14F-4D97-AF65-F5344CB8AC3E}">
        <p14:creationId xmlns:p14="http://schemas.microsoft.com/office/powerpoint/2010/main" val="2325695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36524"/>
            <a:ext cx="7886700" cy="649449"/>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929811"/>
            <a:ext cx="7886700" cy="524715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9CD09-593C-4D3C-84BF-8B58B586D7C6}" type="datetime1">
              <a:rPr kumimoji="1" lang="ja-JP" altLang="en-US" smtClean="0"/>
              <a:t>2019/10/26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DCB067A0-9F37-461C-9B87-B0FB0567D76E}" type="slidenum">
              <a:rPr kumimoji="1" lang="ja-JP" altLang="en-US" smtClean="0"/>
              <a:pPr/>
              <a:t>‹#›</a:t>
            </a:fld>
            <a:endParaRPr kumimoji="1" lang="ja-JP" altLang="en-US"/>
          </a:p>
        </p:txBody>
      </p:sp>
    </p:spTree>
    <p:extLst>
      <p:ext uri="{BB962C8B-B14F-4D97-AF65-F5344CB8AC3E}">
        <p14:creationId xmlns:p14="http://schemas.microsoft.com/office/powerpoint/2010/main" val="2657391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ypescriptlang.org/docs/handbook/typescript-in-5-minut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kiEga/Presentation-20191026_react3_Apendix1_sample_code" TargetMode="External"/><Relationship Id="rId2" Type="http://schemas.openxmlformats.org/officeDocument/2006/relationships/hyperlink" Target="https://github.com/facebook/create-react-app/releases/tag/v2.1.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BB980A-7183-4932-A2CE-59716E32BFFF}"/>
              </a:ext>
            </a:extLst>
          </p:cNvPr>
          <p:cNvSpPr>
            <a:spLocks noGrp="1"/>
          </p:cNvSpPr>
          <p:nvPr>
            <p:ph type="ctrTitle"/>
          </p:nvPr>
        </p:nvSpPr>
        <p:spPr/>
        <p:txBody>
          <a:bodyPr/>
          <a:lstStyle/>
          <a:p>
            <a:r>
              <a:rPr kumimoji="1" lang="en-US" altLang="ja-JP" dirty="0"/>
              <a:t>React #3 </a:t>
            </a:r>
            <a:r>
              <a:rPr kumimoji="1" lang="en-US" altLang="ja-JP" dirty="0" err="1"/>
              <a:t>26,Oct,’19</a:t>
            </a:r>
            <a:endParaRPr kumimoji="1" lang="ja-JP" altLang="en-US"/>
          </a:p>
        </p:txBody>
      </p:sp>
      <p:sp>
        <p:nvSpPr>
          <p:cNvPr id="3" name="字幕 2">
            <a:extLst>
              <a:ext uri="{FF2B5EF4-FFF2-40B4-BE49-F238E27FC236}">
                <a16:creationId xmlns:a16="http://schemas.microsoft.com/office/drawing/2014/main" id="{912A1251-67F8-4940-8199-055793DA24B9}"/>
              </a:ext>
            </a:extLst>
          </p:cNvPr>
          <p:cNvSpPr>
            <a:spLocks noGrp="1"/>
          </p:cNvSpPr>
          <p:nvPr>
            <p:ph type="subTitle" idx="1"/>
          </p:nvPr>
        </p:nvSpPr>
        <p:spPr/>
        <p:txBody>
          <a:bodyPr/>
          <a:lstStyle/>
          <a:p>
            <a:r>
              <a:rPr kumimoji="1" lang="en-US" altLang="ja-JP"/>
              <a:t>Akiega</a:t>
            </a:r>
            <a:endParaRPr kumimoji="1" lang="ja-JP" altLang="en-US"/>
          </a:p>
        </p:txBody>
      </p:sp>
    </p:spTree>
    <p:extLst>
      <p:ext uri="{BB962C8B-B14F-4D97-AF65-F5344CB8AC3E}">
        <p14:creationId xmlns:p14="http://schemas.microsoft.com/office/powerpoint/2010/main" val="401220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64CD5-1F4C-4E30-9144-91847F3AB1E2}"/>
              </a:ext>
            </a:extLst>
          </p:cNvPr>
          <p:cNvSpPr>
            <a:spLocks noGrp="1"/>
          </p:cNvSpPr>
          <p:nvPr>
            <p:ph type="title"/>
          </p:nvPr>
        </p:nvSpPr>
        <p:spPr/>
        <p:txBody>
          <a:bodyPr/>
          <a:lstStyle/>
          <a:p>
            <a:pPr marL="742950" indent="-742950">
              <a:buAutoNum type="arabicPeriod"/>
            </a:pPr>
            <a:r>
              <a:rPr kumimoji="1" lang="en-US" altLang="ja-JP"/>
              <a:t>Typescript</a:t>
            </a:r>
            <a:r>
              <a:rPr kumimoji="1" lang="ja-JP" altLang="en-US"/>
              <a:t>とは</a:t>
            </a:r>
          </a:p>
        </p:txBody>
      </p:sp>
      <p:sp>
        <p:nvSpPr>
          <p:cNvPr id="3" name="コンテンツ プレースホルダー 2">
            <a:extLst>
              <a:ext uri="{FF2B5EF4-FFF2-40B4-BE49-F238E27FC236}">
                <a16:creationId xmlns:a16="http://schemas.microsoft.com/office/drawing/2014/main" id="{10FE7EE5-E25D-4003-ADA5-BF08977D56C3}"/>
              </a:ext>
            </a:extLst>
          </p:cNvPr>
          <p:cNvSpPr>
            <a:spLocks noGrp="1"/>
          </p:cNvSpPr>
          <p:nvPr>
            <p:ph idx="1"/>
          </p:nvPr>
        </p:nvSpPr>
        <p:spPr/>
        <p:txBody>
          <a:bodyPr>
            <a:normAutofit fontScale="92500"/>
          </a:bodyPr>
          <a:lstStyle/>
          <a:p>
            <a:pPr marL="0" indent="0">
              <a:buNone/>
            </a:pPr>
            <a:r>
              <a:rPr kumimoji="1" lang="ja-JP" altLang="en-US"/>
              <a:t>特徴</a:t>
            </a:r>
            <a:endParaRPr kumimoji="1" lang="en-US" altLang="ja-JP"/>
          </a:p>
          <a:p>
            <a:pPr marL="0" indent="0">
              <a:buNone/>
            </a:pPr>
            <a:r>
              <a:rPr kumimoji="1" lang="ja-JP" altLang="en-US"/>
              <a:t>　</a:t>
            </a:r>
            <a:r>
              <a:rPr kumimoji="1" lang="en-US" altLang="ja-JP"/>
              <a:t>1. Microsoft</a:t>
            </a:r>
            <a:r>
              <a:rPr kumimoji="1" lang="ja-JP" altLang="en-US"/>
              <a:t>社が</a:t>
            </a:r>
            <a:r>
              <a:rPr kumimoji="1" lang="en-US" altLang="ja-JP"/>
              <a:t>javascript</a:t>
            </a:r>
            <a:r>
              <a:rPr kumimoji="1" lang="ja-JP" altLang="en-US"/>
              <a:t>を</a:t>
            </a:r>
            <a:r>
              <a:rPr kumimoji="1" lang="ja-JP" altLang="ja-JP" sz="2600" kern="1200">
                <a:solidFill>
                  <a:schemeClr val="tx1"/>
                </a:solidFill>
                <a:effectLst/>
                <a:latin typeface="+mn-lt"/>
                <a:ea typeface="+mn-ea"/>
                <a:cs typeface="+mn-cs"/>
              </a:rPr>
              <a:t>拡張して型定義を</a:t>
            </a:r>
            <a:br>
              <a:rPr kumimoji="1" lang="en-US" altLang="ja-JP" sz="2600" kern="1200">
                <a:solidFill>
                  <a:schemeClr val="tx1"/>
                </a:solidFill>
                <a:effectLst/>
                <a:latin typeface="+mn-lt"/>
                <a:ea typeface="+mn-ea"/>
                <a:cs typeface="+mn-cs"/>
              </a:rPr>
            </a:br>
            <a:r>
              <a:rPr kumimoji="1" lang="ja-JP" altLang="en-US" sz="2600" kern="1200">
                <a:solidFill>
                  <a:schemeClr val="tx1"/>
                </a:solidFill>
                <a:effectLst/>
                <a:latin typeface="+mn-lt"/>
                <a:ea typeface="+mn-ea"/>
                <a:cs typeface="+mn-cs"/>
              </a:rPr>
              <a:t>　　</a:t>
            </a:r>
            <a:r>
              <a:rPr kumimoji="1" lang="ja-JP" altLang="ja-JP" sz="2600" kern="1200">
                <a:solidFill>
                  <a:schemeClr val="tx1"/>
                </a:solidFill>
                <a:effectLst/>
                <a:latin typeface="+mn-lt"/>
                <a:ea typeface="+mn-ea"/>
                <a:cs typeface="+mn-cs"/>
              </a:rPr>
              <a:t>実現した言語</a:t>
            </a:r>
            <a:r>
              <a:rPr kumimoji="1" lang="en-US" altLang="ja-JP" sz="2600" kern="1200">
                <a:solidFill>
                  <a:schemeClr val="tx1"/>
                </a:solidFill>
                <a:effectLst/>
                <a:latin typeface="+mn-lt"/>
                <a:ea typeface="+mn-ea"/>
                <a:cs typeface="+mn-cs"/>
              </a:rPr>
              <a:t>(</a:t>
            </a:r>
            <a:r>
              <a:rPr kumimoji="1" lang="ja-JP" altLang="en-US" sz="2600" kern="1200">
                <a:solidFill>
                  <a:schemeClr val="tx1"/>
                </a:solidFill>
                <a:effectLst/>
                <a:latin typeface="+mn-lt"/>
                <a:ea typeface="+mn-ea"/>
                <a:cs typeface="+mn-cs"/>
              </a:rPr>
              <a:t>参考サイト</a:t>
            </a:r>
            <a:r>
              <a:rPr lang="en-US" altLang="ja-JP"/>
              <a:t>: </a:t>
            </a:r>
            <a:r>
              <a:rPr lang="en-US" altLang="ja-JP">
                <a:hlinkClick r:id="rId2"/>
              </a:rPr>
              <a:t>TypeScript in 5 minutes</a:t>
            </a:r>
            <a:r>
              <a:rPr lang="en-US" altLang="ja-JP"/>
              <a:t> )</a:t>
            </a:r>
            <a:br>
              <a:rPr kumimoji="1" lang="en-US" altLang="ja-JP" sz="2600" kern="1200">
                <a:solidFill>
                  <a:schemeClr val="tx1"/>
                </a:solidFill>
                <a:effectLst/>
                <a:latin typeface="+mn-lt"/>
                <a:ea typeface="+mn-ea"/>
                <a:cs typeface="+mn-cs"/>
              </a:rPr>
            </a:br>
            <a:br>
              <a:rPr kumimoji="1" lang="en-US" altLang="ja-JP"/>
            </a:br>
            <a:r>
              <a:rPr kumimoji="1" lang="ja-JP" altLang="en-US"/>
              <a:t>メリット</a:t>
            </a:r>
            <a:endParaRPr kumimoji="1" lang="en-US" altLang="ja-JP"/>
          </a:p>
          <a:p>
            <a:pPr marL="914400" lvl="1" indent="-457200">
              <a:buAutoNum type="arabicPeriod"/>
            </a:pPr>
            <a:r>
              <a:rPr kumimoji="1" lang="ja-JP" altLang="en-US"/>
              <a:t>型定義しているのでエディターがメンバー変数などを推測して表示してくれる</a:t>
            </a:r>
            <a:r>
              <a:rPr kumimoji="1" lang="en-US" altLang="ja-JP"/>
              <a:t>(</a:t>
            </a:r>
            <a:r>
              <a:rPr kumimoji="1" lang="ja-JP" altLang="en-US"/>
              <a:t>便利</a:t>
            </a:r>
            <a:r>
              <a:rPr kumimoji="1" lang="en-US" altLang="ja-JP"/>
              <a:t>!)</a:t>
            </a:r>
          </a:p>
          <a:p>
            <a:pPr marL="914400" lvl="1" indent="-457200">
              <a:buAutoNum type="arabicPeriod"/>
            </a:pPr>
            <a:r>
              <a:rPr kumimoji="1" lang="ja-JP" altLang="en-US"/>
              <a:t>型検査機能を活用して想定外の型の変数が入力されることを予防できる</a:t>
            </a:r>
            <a:br>
              <a:rPr kumimoji="1" lang="en-US" altLang="ja-JP"/>
            </a:br>
            <a:endParaRPr kumimoji="1" lang="en-US" altLang="ja-JP"/>
          </a:p>
          <a:p>
            <a:pPr marL="0" lvl="0" indent="0">
              <a:buNone/>
            </a:pPr>
            <a:r>
              <a:rPr kumimoji="1" lang="ja-JP" altLang="en-US"/>
              <a:t>デメリット</a:t>
            </a:r>
            <a:endParaRPr kumimoji="1" lang="en-US" altLang="ja-JP"/>
          </a:p>
          <a:p>
            <a:pPr marL="457200" lvl="1" indent="0">
              <a:buNone/>
            </a:pPr>
            <a:r>
              <a:rPr kumimoji="1" lang="en-US" altLang="ja-JP"/>
              <a:t>1. </a:t>
            </a:r>
            <a:r>
              <a:rPr kumimoji="1" lang="ja-JP" altLang="en-US"/>
              <a:t>型の制約が厳しくて、ちょっとした事で動かなくなる</a:t>
            </a:r>
            <a:br>
              <a:rPr kumimoji="1" lang="en-US" altLang="ja-JP"/>
            </a:br>
            <a:r>
              <a:rPr kumimoji="1" lang="ja-JP" altLang="en-US"/>
              <a:t>　↑正直メリットとトレードオフ。</a:t>
            </a:r>
            <a:br>
              <a:rPr kumimoji="1" lang="en-US" altLang="ja-JP"/>
            </a:br>
            <a:r>
              <a:rPr kumimoji="1" lang="ja-JP" altLang="en-US"/>
              <a:t>　　エディター機能を活用して上記のデメリット軽減可</a:t>
            </a:r>
          </a:p>
        </p:txBody>
      </p:sp>
      <p:sp>
        <p:nvSpPr>
          <p:cNvPr id="4" name="スライド番号プレースホルダー 3">
            <a:extLst>
              <a:ext uri="{FF2B5EF4-FFF2-40B4-BE49-F238E27FC236}">
                <a16:creationId xmlns:a16="http://schemas.microsoft.com/office/drawing/2014/main" id="{DF48A8CE-FB87-4D12-B601-92E1ABEF0AD7}"/>
              </a:ext>
            </a:extLst>
          </p:cNvPr>
          <p:cNvSpPr>
            <a:spLocks noGrp="1"/>
          </p:cNvSpPr>
          <p:nvPr>
            <p:ph type="sldNum" sz="quarter" idx="12"/>
          </p:nvPr>
        </p:nvSpPr>
        <p:spPr/>
        <p:txBody>
          <a:bodyPr/>
          <a:lstStyle/>
          <a:p>
            <a:fld id="{DCB067A0-9F37-461C-9B87-B0FB0567D76E}" type="slidenum">
              <a:rPr kumimoji="1" lang="ja-JP" altLang="en-US" smtClean="0"/>
              <a:t>2</a:t>
            </a:fld>
            <a:endParaRPr kumimoji="1" lang="ja-JP" altLang="en-US"/>
          </a:p>
        </p:txBody>
      </p:sp>
    </p:spTree>
    <p:extLst>
      <p:ext uri="{BB962C8B-B14F-4D97-AF65-F5344CB8AC3E}">
        <p14:creationId xmlns:p14="http://schemas.microsoft.com/office/powerpoint/2010/main" val="67878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1D8F18-2417-4C6A-B807-9FF1CE854930}"/>
              </a:ext>
            </a:extLst>
          </p:cNvPr>
          <p:cNvSpPr>
            <a:spLocks noGrp="1"/>
          </p:cNvSpPr>
          <p:nvPr>
            <p:ph type="title"/>
          </p:nvPr>
        </p:nvSpPr>
        <p:spPr/>
        <p:txBody>
          <a:bodyPr>
            <a:normAutofit/>
          </a:bodyPr>
          <a:lstStyle/>
          <a:p>
            <a:r>
              <a:rPr kumimoji="1" lang="en-US" altLang="ja-JP"/>
              <a:t>2. </a:t>
            </a:r>
            <a:r>
              <a:rPr kumimoji="1" lang="en-US" altLang="ja-JP" baseline="0"/>
              <a:t>Typescript</a:t>
            </a:r>
            <a:r>
              <a:rPr kumimoji="1" lang="ja-JP" altLang="en-US" baseline="0"/>
              <a:t>導入のポイント</a:t>
            </a:r>
            <a:endParaRPr kumimoji="1" lang="ja-JP" altLang="en-US"/>
          </a:p>
        </p:txBody>
      </p:sp>
      <p:sp>
        <p:nvSpPr>
          <p:cNvPr id="3" name="コンテンツ プレースホルダー 2">
            <a:extLst>
              <a:ext uri="{FF2B5EF4-FFF2-40B4-BE49-F238E27FC236}">
                <a16:creationId xmlns:a16="http://schemas.microsoft.com/office/drawing/2014/main" id="{D304F203-0BA8-4073-9DE1-DB9BB077F796}"/>
              </a:ext>
            </a:extLst>
          </p:cNvPr>
          <p:cNvSpPr>
            <a:spLocks noGrp="1"/>
          </p:cNvSpPr>
          <p:nvPr>
            <p:ph idx="1"/>
          </p:nvPr>
        </p:nvSpPr>
        <p:spPr>
          <a:xfrm>
            <a:off x="628650" y="1205802"/>
            <a:ext cx="7886700" cy="2655729"/>
          </a:xfrm>
        </p:spPr>
        <p:txBody>
          <a:bodyPr>
            <a:normAutofit fontScale="92500" lnSpcReduction="10000"/>
          </a:bodyPr>
          <a:lstStyle/>
          <a:p>
            <a:pPr marL="179388" marR="0" lvl="0" indent="-179388"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en-US" altLang="ja-JP"/>
              <a:t>case1: </a:t>
            </a:r>
            <a:r>
              <a:rPr lang="ja-JP" altLang="en-US"/>
              <a:t>お手軽</a:t>
            </a:r>
            <a:r>
              <a:rPr kumimoji="1" lang="ja-JP" altLang="en-US"/>
              <a:t>に行う場合</a:t>
            </a:r>
            <a:br>
              <a:rPr kumimoji="1" lang="en-US" altLang="ja-JP"/>
            </a:br>
            <a:r>
              <a:rPr kumimoji="1" lang="en-US" altLang="ja-JP"/>
              <a:t>create-react-app</a:t>
            </a:r>
            <a:r>
              <a:rPr kumimoji="1" lang="en-US" altLang="ja-JP" baseline="0"/>
              <a:t> </a:t>
            </a:r>
            <a:r>
              <a:rPr kumimoji="1" lang="ja-JP" altLang="en-US" baseline="0"/>
              <a:t>の </a:t>
            </a:r>
            <a:r>
              <a:rPr kumimoji="1" lang="en-US" altLang="ja-JP" baseline="0"/>
              <a:t>--typescript</a:t>
            </a:r>
            <a:r>
              <a:rPr kumimoji="1" lang="ja-JP" altLang="en-US" baseline="0"/>
              <a:t>オプションを使う</a:t>
            </a:r>
            <a:br>
              <a:rPr kumimoji="1" lang="en-US" altLang="ja-JP" baseline="0"/>
            </a:br>
            <a:r>
              <a:rPr kumimoji="1" lang="en-US" altLang="ja-JP" baseline="0"/>
              <a:t>(</a:t>
            </a:r>
            <a:r>
              <a:rPr kumimoji="1" lang="ja-JP" altLang="en-US" baseline="0"/>
              <a:t>参考サイト</a:t>
            </a:r>
            <a:r>
              <a:rPr kumimoji="1" lang="en-US" altLang="ja-JP" baseline="0"/>
              <a:t>: </a:t>
            </a:r>
            <a:r>
              <a:rPr kumimoji="1" lang="en-US" altLang="ja-JP" sz="2600" i="0" u="none" strike="noStrike" kern="1200">
                <a:solidFill>
                  <a:schemeClr val="tx1"/>
                </a:solidFill>
                <a:effectLst/>
                <a:latin typeface="+mn-lt"/>
                <a:ea typeface="+mn-ea"/>
                <a:cs typeface="+mn-cs"/>
                <a:hlinkClick r:id="rId2"/>
              </a:rPr>
              <a:t>create-react-app</a:t>
            </a:r>
            <a:r>
              <a:rPr kumimoji="1" lang="en-US" altLang="ja-JP" sz="2600" b="0" i="0" u="none" strike="noStrike" kern="1200">
                <a:solidFill>
                  <a:schemeClr val="tx1"/>
                </a:solidFill>
                <a:effectLst/>
                <a:latin typeface="+mn-lt"/>
                <a:ea typeface="+mn-ea"/>
                <a:cs typeface="+mn-cs"/>
                <a:hlinkClick r:id="rId2"/>
              </a:rPr>
              <a:t>/v2.1.0</a:t>
            </a:r>
            <a:r>
              <a:rPr kumimoji="1" lang="en-US" altLang="ja-JP" baseline="0"/>
              <a:t>)</a:t>
            </a:r>
            <a:br>
              <a:rPr kumimoji="1" lang="en-US" altLang="ja-JP" baseline="0"/>
            </a:br>
            <a:br>
              <a:rPr kumimoji="1" lang="en-US" altLang="ja-JP" baseline="0"/>
            </a:br>
            <a:br>
              <a:rPr kumimoji="1" lang="en-US" altLang="ja-JP" baseline="0"/>
            </a:br>
            <a:br>
              <a:rPr kumimoji="1" lang="en-US" altLang="ja-JP" baseline="0"/>
            </a:br>
            <a:endParaRPr kumimoji="1" lang="en-US" altLang="ja-JP"/>
          </a:p>
          <a:p>
            <a:pPr lvl="0"/>
            <a:r>
              <a:rPr kumimoji="1" lang="en-US" altLang="ja-JP"/>
              <a:t>caes2: </a:t>
            </a:r>
            <a:r>
              <a:rPr lang="ja-JP" altLang="en-US"/>
              <a:t>より中身をカスタマイズしたい</a:t>
            </a:r>
            <a:r>
              <a:rPr kumimoji="1" lang="ja-JP" altLang="en-US"/>
              <a:t>場合</a:t>
            </a:r>
            <a:r>
              <a:rPr kumimoji="1" lang="en-US" altLang="ja-JP" sz="2400" kern="1200">
                <a:solidFill>
                  <a:schemeClr val="tx1"/>
                </a:solidFill>
                <a:effectLst/>
                <a:latin typeface="+mn-lt"/>
                <a:ea typeface="+mn-ea"/>
                <a:cs typeface="+mn-cs"/>
              </a:rPr>
              <a:t> </a:t>
            </a:r>
          </a:p>
        </p:txBody>
      </p:sp>
      <p:sp>
        <p:nvSpPr>
          <p:cNvPr id="4" name="スライド番号プレースホルダー 3">
            <a:extLst>
              <a:ext uri="{FF2B5EF4-FFF2-40B4-BE49-F238E27FC236}">
                <a16:creationId xmlns:a16="http://schemas.microsoft.com/office/drawing/2014/main" id="{81D6DC21-E4B1-4416-ABF7-50F8EF6DD1E0}"/>
              </a:ext>
            </a:extLst>
          </p:cNvPr>
          <p:cNvSpPr>
            <a:spLocks noGrp="1"/>
          </p:cNvSpPr>
          <p:nvPr>
            <p:ph type="sldNum" sz="quarter" idx="12"/>
          </p:nvPr>
        </p:nvSpPr>
        <p:spPr/>
        <p:txBody>
          <a:bodyPr/>
          <a:lstStyle/>
          <a:p>
            <a:fld id="{DCB067A0-9F37-461C-9B87-B0FB0567D76E}" type="slidenum">
              <a:rPr kumimoji="1" lang="ja-JP" altLang="en-US" smtClean="0"/>
              <a:t>3</a:t>
            </a:fld>
            <a:endParaRPr kumimoji="1" lang="ja-JP" altLang="en-US"/>
          </a:p>
        </p:txBody>
      </p:sp>
      <p:sp>
        <p:nvSpPr>
          <p:cNvPr id="5" name="コンテンツ プレースホルダー 2">
            <a:extLst>
              <a:ext uri="{FF2B5EF4-FFF2-40B4-BE49-F238E27FC236}">
                <a16:creationId xmlns:a16="http://schemas.microsoft.com/office/drawing/2014/main" id="{8AFEB22F-0A92-4B8A-AB28-41C61BEE0164}"/>
              </a:ext>
            </a:extLst>
          </p:cNvPr>
          <p:cNvSpPr txBox="1">
            <a:spLocks/>
          </p:cNvSpPr>
          <p:nvPr/>
        </p:nvSpPr>
        <p:spPr>
          <a:xfrm>
            <a:off x="1152273" y="2447279"/>
            <a:ext cx="6517934" cy="486696"/>
          </a:xfrm>
          <a:prstGeom prst="rect">
            <a:avLst/>
          </a:prstGeom>
          <a:solidFill>
            <a:schemeClr val="tx1"/>
          </a:solidFill>
        </p:spPr>
        <p:txBody>
          <a:bodyPr vert="horz" lIns="91440" tIns="45720" rIns="91440" bIns="45720" rtlCol="0">
            <a:normAutofit/>
          </a:bodyPr>
          <a:lstStyle>
            <a:lvl1pPr marL="179388" indent="-179388" algn="l" defTabSz="914400" rtl="0" eaLnBrk="1" latinLnBrk="0" hangingPunct="1">
              <a:lnSpc>
                <a:spcPct val="90000"/>
              </a:lnSpc>
              <a:spcBef>
                <a:spcPts val="1000"/>
              </a:spcBef>
              <a:buFont typeface="Arial" panose="020B0604020202020204" pitchFamily="34" charset="0"/>
              <a:buChar char="•"/>
              <a:defRPr kumimoji="1" sz="2600" kern="1200">
                <a:solidFill>
                  <a:schemeClr val="tx1"/>
                </a:solidFill>
                <a:latin typeface="+mn-lt"/>
                <a:ea typeface="+mn-ea"/>
                <a:cs typeface="+mn-cs"/>
              </a:defRPr>
            </a:lvl1pPr>
            <a:lvl2pPr marL="360363" indent="-180975"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539750" indent="-179388" algn="l" defTabSz="914400" rtl="0" eaLnBrk="1" latinLnBrk="0" hangingPunct="1">
              <a:lnSpc>
                <a:spcPct val="90000"/>
              </a:lnSpc>
              <a:spcBef>
                <a:spcPts val="500"/>
              </a:spcBef>
              <a:buFont typeface="Arial" panose="020B0604020202020204" pitchFamily="34" charset="0"/>
              <a:buChar char="•"/>
              <a:defRPr kumimoji="1" sz="2200" kern="1200">
                <a:solidFill>
                  <a:schemeClr val="tx1"/>
                </a:solidFill>
                <a:latin typeface="+mn-lt"/>
                <a:ea typeface="+mn-ea"/>
                <a:cs typeface="+mn-cs"/>
              </a:defRPr>
            </a:lvl3pPr>
            <a:lvl4pPr marL="719138" indent="-179388"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4pPr>
            <a:lvl5pPr marL="898525" indent="-179388"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defRPr/>
            </a:pPr>
            <a:r>
              <a:rPr lang="en-US" altLang="ja-JP" sz="2000">
                <a:solidFill>
                  <a:schemeClr val="bg1"/>
                </a:solidFill>
              </a:rPr>
              <a:t>$ npx create-react-app &lt;</a:t>
            </a:r>
            <a:r>
              <a:rPr lang="ja-JP" altLang="en-US" sz="2000">
                <a:solidFill>
                  <a:schemeClr val="bg1"/>
                </a:solidFill>
              </a:rPr>
              <a:t>作りたい</a:t>
            </a:r>
            <a:r>
              <a:rPr lang="en-US" altLang="ja-JP" sz="2000">
                <a:solidFill>
                  <a:schemeClr val="bg1"/>
                </a:solidFill>
              </a:rPr>
              <a:t>react app</a:t>
            </a:r>
            <a:r>
              <a:rPr lang="ja-JP" altLang="en-US" sz="2000">
                <a:solidFill>
                  <a:schemeClr val="bg1"/>
                </a:solidFill>
              </a:rPr>
              <a:t>名</a:t>
            </a:r>
            <a:r>
              <a:rPr lang="en-US" altLang="ja-JP" sz="2000">
                <a:solidFill>
                  <a:schemeClr val="bg1"/>
                </a:solidFill>
              </a:rPr>
              <a:t>&gt; </a:t>
            </a:r>
            <a:r>
              <a:rPr lang="en-US" altLang="ja-JP" sz="2000" b="1">
                <a:solidFill>
                  <a:schemeClr val="bg1"/>
                </a:solidFill>
              </a:rPr>
              <a:t>--typescript</a:t>
            </a:r>
          </a:p>
        </p:txBody>
      </p:sp>
      <p:sp>
        <p:nvSpPr>
          <p:cNvPr id="6" name="コンテンツ プレースホルダー 2">
            <a:extLst>
              <a:ext uri="{FF2B5EF4-FFF2-40B4-BE49-F238E27FC236}">
                <a16:creationId xmlns:a16="http://schemas.microsoft.com/office/drawing/2014/main" id="{59B81489-466F-4C0E-8592-3F89105EE8B3}"/>
              </a:ext>
            </a:extLst>
          </p:cNvPr>
          <p:cNvSpPr txBox="1">
            <a:spLocks/>
          </p:cNvSpPr>
          <p:nvPr/>
        </p:nvSpPr>
        <p:spPr>
          <a:xfrm>
            <a:off x="1152273" y="3861532"/>
            <a:ext cx="6517934" cy="1567264"/>
          </a:xfrm>
          <a:prstGeom prst="rect">
            <a:avLst/>
          </a:prstGeom>
          <a:solidFill>
            <a:schemeClr val="tx1"/>
          </a:solidFill>
        </p:spPr>
        <p:txBody>
          <a:bodyPr vert="horz" lIns="91440" tIns="45720" rIns="91440" bIns="45720" rtlCol="0">
            <a:normAutofit fontScale="92500"/>
          </a:bodyPr>
          <a:lstStyle>
            <a:lvl1pPr marL="179388" indent="-179388" algn="l" defTabSz="914400" rtl="0" eaLnBrk="1" latinLnBrk="0" hangingPunct="1">
              <a:lnSpc>
                <a:spcPct val="90000"/>
              </a:lnSpc>
              <a:spcBef>
                <a:spcPts val="1000"/>
              </a:spcBef>
              <a:buFont typeface="Arial" panose="020B0604020202020204" pitchFamily="34" charset="0"/>
              <a:buChar char="•"/>
              <a:defRPr kumimoji="1" sz="2600" kern="1200">
                <a:solidFill>
                  <a:schemeClr val="tx1"/>
                </a:solidFill>
                <a:latin typeface="+mn-lt"/>
                <a:ea typeface="+mn-ea"/>
                <a:cs typeface="+mn-cs"/>
              </a:defRPr>
            </a:lvl1pPr>
            <a:lvl2pPr marL="360363" indent="-180975"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539750" indent="-179388" algn="l" defTabSz="914400" rtl="0" eaLnBrk="1" latinLnBrk="0" hangingPunct="1">
              <a:lnSpc>
                <a:spcPct val="90000"/>
              </a:lnSpc>
              <a:spcBef>
                <a:spcPts val="500"/>
              </a:spcBef>
              <a:buFont typeface="Arial" panose="020B0604020202020204" pitchFamily="34" charset="0"/>
              <a:buChar char="•"/>
              <a:defRPr kumimoji="1" sz="2200" kern="1200">
                <a:solidFill>
                  <a:schemeClr val="tx1"/>
                </a:solidFill>
                <a:latin typeface="+mn-lt"/>
                <a:ea typeface="+mn-ea"/>
                <a:cs typeface="+mn-cs"/>
              </a:defRPr>
            </a:lvl3pPr>
            <a:lvl4pPr marL="719138" indent="-179388"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4pPr>
            <a:lvl5pPr marL="898525" indent="-179388"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defRPr/>
            </a:pPr>
            <a:r>
              <a:rPr lang="en-US" altLang="ja-JP" sz="2000">
                <a:solidFill>
                  <a:schemeClr val="bg1"/>
                </a:solidFill>
              </a:rPr>
              <a:t>$ cd &lt;case</a:t>
            </a:r>
            <a:r>
              <a:rPr lang="ja-JP" altLang="en-US" sz="2000">
                <a:solidFill>
                  <a:schemeClr val="bg1"/>
                </a:solidFill>
              </a:rPr>
              <a:t>にて作成したプロジェクト</a:t>
            </a:r>
            <a:r>
              <a:rPr lang="en-US" altLang="ja-JP" sz="2000">
                <a:solidFill>
                  <a:schemeClr val="bg1"/>
                </a:solidFill>
              </a:rPr>
              <a:t>&gt;</a:t>
            </a:r>
          </a:p>
          <a:p>
            <a:pPr marL="0" indent="0">
              <a:buNone/>
              <a:defRPr/>
            </a:pPr>
            <a:r>
              <a:rPr lang="en-US" altLang="ja-JP" sz="2000">
                <a:solidFill>
                  <a:schemeClr val="bg1"/>
                </a:solidFill>
              </a:rPr>
              <a:t>$ npm run eject</a:t>
            </a:r>
          </a:p>
          <a:p>
            <a:pPr marL="0" indent="0">
              <a:buNone/>
              <a:defRPr/>
            </a:pPr>
            <a:r>
              <a:rPr lang="en-US" altLang="ja-JP" sz="2000">
                <a:solidFill>
                  <a:schemeClr val="accent6"/>
                </a:solidFill>
              </a:rPr>
              <a:t># </a:t>
            </a:r>
            <a:r>
              <a:rPr lang="ja-JP" altLang="en-US" sz="2000">
                <a:solidFill>
                  <a:schemeClr val="accent6"/>
                </a:solidFill>
              </a:rPr>
              <a:t>途中で</a:t>
            </a:r>
            <a:r>
              <a:rPr lang="en-US" altLang="ja-JP" sz="2000">
                <a:solidFill>
                  <a:schemeClr val="accent6"/>
                </a:solidFill>
              </a:rPr>
              <a:t>y(es)/N(o)</a:t>
            </a:r>
            <a:r>
              <a:rPr lang="ja-JP" altLang="en-US" sz="2000">
                <a:solidFill>
                  <a:schemeClr val="accent6"/>
                </a:solidFill>
              </a:rPr>
              <a:t> で聞かれるので </a:t>
            </a:r>
            <a:r>
              <a:rPr lang="en-US" altLang="ja-JP" sz="2000">
                <a:solidFill>
                  <a:schemeClr val="accent6"/>
                </a:solidFill>
              </a:rPr>
              <a:t>y </a:t>
            </a:r>
            <a:r>
              <a:rPr lang="ja-JP" altLang="en-US" sz="2000">
                <a:solidFill>
                  <a:schemeClr val="accent6"/>
                </a:solidFill>
              </a:rPr>
              <a:t>を回答</a:t>
            </a:r>
            <a:br>
              <a:rPr lang="en-US" altLang="ja-JP" sz="2000">
                <a:solidFill>
                  <a:schemeClr val="accent6"/>
                </a:solidFill>
              </a:rPr>
            </a:br>
            <a:r>
              <a:rPr lang="en-US" altLang="ja-JP" sz="2000">
                <a:solidFill>
                  <a:schemeClr val="accent6"/>
                </a:solidFill>
              </a:rPr>
              <a:t># </a:t>
            </a:r>
            <a:r>
              <a:rPr lang="ja-JP" altLang="en-US" sz="2000">
                <a:solidFill>
                  <a:schemeClr val="accent6"/>
                </a:solidFill>
              </a:rPr>
              <a:t>ちょっと待つと完了</a:t>
            </a:r>
            <a:r>
              <a:rPr lang="en-US" altLang="ja-JP" sz="2000">
                <a:solidFill>
                  <a:schemeClr val="accent6"/>
                </a:solidFill>
              </a:rPr>
              <a:t>(</a:t>
            </a:r>
            <a:r>
              <a:rPr lang="ja-JP" altLang="en-US" sz="2000">
                <a:solidFill>
                  <a:schemeClr val="accent6"/>
                </a:solidFill>
              </a:rPr>
              <a:t>設定用ファイルが</a:t>
            </a:r>
            <a:r>
              <a:rPr lang="en-US" altLang="ja-JP" sz="2000">
                <a:solidFill>
                  <a:schemeClr val="accent6"/>
                </a:solidFill>
              </a:rPr>
              <a:t>config/*</a:t>
            </a:r>
            <a:r>
              <a:rPr lang="ja-JP" altLang="en-US" sz="2000">
                <a:solidFill>
                  <a:schemeClr val="accent6"/>
                </a:solidFill>
              </a:rPr>
              <a:t>に出来る</a:t>
            </a:r>
            <a:r>
              <a:rPr lang="en-US" altLang="ja-JP" sz="2000">
                <a:solidFill>
                  <a:schemeClr val="accent6"/>
                </a:solidFill>
              </a:rPr>
              <a:t>)! </a:t>
            </a:r>
          </a:p>
        </p:txBody>
      </p:sp>
      <p:sp>
        <p:nvSpPr>
          <p:cNvPr id="7" name="吹き出し: 角を丸めた四角形 6">
            <a:extLst>
              <a:ext uri="{FF2B5EF4-FFF2-40B4-BE49-F238E27FC236}">
                <a16:creationId xmlns:a16="http://schemas.microsoft.com/office/drawing/2014/main" id="{948BDDFC-0653-4692-B478-7578809EE310}"/>
              </a:ext>
            </a:extLst>
          </p:cNvPr>
          <p:cNvSpPr/>
          <p:nvPr/>
        </p:nvSpPr>
        <p:spPr>
          <a:xfrm>
            <a:off x="1374888" y="5623746"/>
            <a:ext cx="5249577" cy="488403"/>
          </a:xfrm>
          <a:prstGeom prst="wedgeRoundRectCallout">
            <a:avLst>
              <a:gd name="adj1" fmla="val -24968"/>
              <a:gd name="adj2" fmla="val -14896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以降は実際の</a:t>
            </a:r>
            <a:r>
              <a:rPr kumimoji="1" lang="ja-JP" altLang="en-US">
                <a:hlinkClick r:id="rId3"/>
              </a:rPr>
              <a:t>コード</a:t>
            </a:r>
            <a:r>
              <a:rPr kumimoji="1" lang="ja-JP" altLang="en-US"/>
              <a:t>で解説</a:t>
            </a:r>
          </a:p>
        </p:txBody>
      </p:sp>
    </p:spTree>
    <p:extLst>
      <p:ext uri="{BB962C8B-B14F-4D97-AF65-F5344CB8AC3E}">
        <p14:creationId xmlns:p14="http://schemas.microsoft.com/office/powerpoint/2010/main" val="1398324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F2D671-8354-41A0-8502-315DAADBE912}"/>
              </a:ext>
            </a:extLst>
          </p:cNvPr>
          <p:cNvSpPr>
            <a:spLocks noGrp="1"/>
          </p:cNvSpPr>
          <p:nvPr>
            <p:ph type="title"/>
          </p:nvPr>
        </p:nvSpPr>
        <p:spPr/>
        <p:txBody>
          <a:bodyPr/>
          <a:lstStyle/>
          <a:p>
            <a:r>
              <a:rPr kumimoji="1" lang="en-US" altLang="ja-JP"/>
              <a:t>3. </a:t>
            </a:r>
            <a:r>
              <a:rPr kumimoji="1" lang="ja-JP" altLang="en-US"/>
              <a:t>まとめ</a:t>
            </a:r>
          </a:p>
        </p:txBody>
      </p:sp>
      <p:sp>
        <p:nvSpPr>
          <p:cNvPr id="3" name="コンテンツ プレースホルダー 2">
            <a:extLst>
              <a:ext uri="{FF2B5EF4-FFF2-40B4-BE49-F238E27FC236}">
                <a16:creationId xmlns:a16="http://schemas.microsoft.com/office/drawing/2014/main" id="{78732AAD-A71F-4931-94CD-02BCBBE7BC55}"/>
              </a:ext>
            </a:extLst>
          </p:cNvPr>
          <p:cNvSpPr>
            <a:spLocks noGrp="1"/>
          </p:cNvSpPr>
          <p:nvPr>
            <p:ph idx="1"/>
          </p:nvPr>
        </p:nvSpPr>
        <p:spPr/>
        <p:txBody>
          <a:bodyPr/>
          <a:lstStyle/>
          <a:p>
            <a:endParaRPr kumimoji="1" lang="en-US" altLang="ja-JP"/>
          </a:p>
          <a:p>
            <a:r>
              <a:rPr kumimoji="1" lang="en-US" altLang="ja-JP"/>
              <a:t>Typescript</a:t>
            </a:r>
            <a:r>
              <a:rPr kumimoji="1" lang="ja-JP" altLang="en-US"/>
              <a:t>とは</a:t>
            </a:r>
            <a:r>
              <a:rPr kumimoji="1" lang="en-US" altLang="ja-JP"/>
              <a:t>...</a:t>
            </a:r>
            <a:br>
              <a:rPr lang="en-US" altLang="ja-JP"/>
            </a:br>
            <a:r>
              <a:rPr kumimoji="1" lang="ja-JP" altLang="en-US"/>
              <a:t>→</a:t>
            </a:r>
            <a:r>
              <a:rPr kumimoji="1" lang="en-US" altLang="ja-JP"/>
              <a:t>javascript</a:t>
            </a:r>
            <a:r>
              <a:rPr kumimoji="1" lang="ja-JP" altLang="en-US"/>
              <a:t>を拡張して型定義を実現した言語</a:t>
            </a:r>
            <a:br>
              <a:rPr kumimoji="1" lang="en-US" altLang="ja-JP"/>
            </a:br>
            <a:endParaRPr lang="en-US" altLang="ja-JP"/>
          </a:p>
          <a:p>
            <a:r>
              <a:rPr kumimoji="1" lang="en-US" altLang="ja-JP"/>
              <a:t>React</a:t>
            </a:r>
            <a:r>
              <a:rPr kumimoji="1" lang="ja-JP" altLang="en-US"/>
              <a:t>で</a:t>
            </a:r>
            <a:r>
              <a:rPr kumimoji="1" lang="en-US" altLang="ja-JP"/>
              <a:t>Typescript</a:t>
            </a:r>
            <a:r>
              <a:rPr kumimoji="1" lang="ja-JP" altLang="en-US"/>
              <a:t>を使うには</a:t>
            </a:r>
            <a:r>
              <a:rPr kumimoji="1" lang="en-US" altLang="ja-JP"/>
              <a:t>...</a:t>
            </a:r>
            <a:br>
              <a:rPr lang="en-US" altLang="ja-JP"/>
            </a:br>
            <a:r>
              <a:rPr kumimoji="1" lang="ja-JP" altLang="en-US"/>
              <a:t>→①ソースコードを書き換える、</a:t>
            </a:r>
            <a:br>
              <a:rPr kumimoji="1" lang="en-US" altLang="ja-JP"/>
            </a:br>
            <a:r>
              <a:rPr kumimoji="1" lang="ja-JP" altLang="en-US"/>
              <a:t>　②</a:t>
            </a:r>
            <a:r>
              <a:rPr kumimoji="1" lang="en-US" altLang="ja-JP"/>
              <a:t>Webpack</a:t>
            </a:r>
            <a:r>
              <a:rPr kumimoji="1" lang="ja-JP" altLang="en-US"/>
              <a:t>など設定をしておく</a:t>
            </a:r>
            <a:br>
              <a:rPr kumimoji="1" lang="en-US" altLang="ja-JP"/>
            </a:br>
            <a:r>
              <a:rPr kumimoji="1" lang="ja-JP" altLang="en-US"/>
              <a:t>が必要</a:t>
            </a:r>
            <a:endParaRPr kumimoji="1" lang="en-US" altLang="ja-JP"/>
          </a:p>
          <a:p>
            <a:pPr marL="0" indent="0">
              <a:buNone/>
            </a:pPr>
            <a:endParaRPr kumimoji="1" lang="en-US" altLang="ja-JP"/>
          </a:p>
        </p:txBody>
      </p:sp>
      <p:sp>
        <p:nvSpPr>
          <p:cNvPr id="4" name="スライド番号プレースホルダー 3">
            <a:extLst>
              <a:ext uri="{FF2B5EF4-FFF2-40B4-BE49-F238E27FC236}">
                <a16:creationId xmlns:a16="http://schemas.microsoft.com/office/drawing/2014/main" id="{30CD0839-5752-4F06-837D-C58352E5849D}"/>
              </a:ext>
            </a:extLst>
          </p:cNvPr>
          <p:cNvSpPr>
            <a:spLocks noGrp="1"/>
          </p:cNvSpPr>
          <p:nvPr>
            <p:ph type="sldNum" sz="quarter" idx="12"/>
          </p:nvPr>
        </p:nvSpPr>
        <p:spPr/>
        <p:txBody>
          <a:bodyPr/>
          <a:lstStyle/>
          <a:p>
            <a:fld id="{DCB067A0-9F37-461C-9B87-B0FB0567D76E}" type="slidenum">
              <a:rPr kumimoji="1" lang="ja-JP" altLang="en-US" smtClean="0"/>
              <a:t>4</a:t>
            </a:fld>
            <a:endParaRPr kumimoji="1" lang="ja-JP" altLang="en-US"/>
          </a:p>
        </p:txBody>
      </p:sp>
    </p:spTree>
    <p:extLst>
      <p:ext uri="{BB962C8B-B14F-4D97-AF65-F5344CB8AC3E}">
        <p14:creationId xmlns:p14="http://schemas.microsoft.com/office/powerpoint/2010/main" val="242314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A7F363-EB37-49EA-99FB-74F66F90DF03}"/>
              </a:ext>
            </a:extLst>
          </p:cNvPr>
          <p:cNvSpPr>
            <a:spLocks noGrp="1"/>
          </p:cNvSpPr>
          <p:nvPr>
            <p:ph type="title"/>
          </p:nvPr>
        </p:nvSpPr>
        <p:spPr/>
        <p:txBody>
          <a:bodyPr/>
          <a:lstStyle/>
          <a:p>
            <a:r>
              <a:rPr kumimoji="1" lang="en-US" altLang="ja-JP"/>
              <a:t>Appendix)</a:t>
            </a:r>
            <a:endParaRPr kumimoji="1" lang="ja-JP" altLang="en-US"/>
          </a:p>
        </p:txBody>
      </p:sp>
      <p:sp>
        <p:nvSpPr>
          <p:cNvPr id="3" name="コンテンツ プレースホルダー 2">
            <a:extLst>
              <a:ext uri="{FF2B5EF4-FFF2-40B4-BE49-F238E27FC236}">
                <a16:creationId xmlns:a16="http://schemas.microsoft.com/office/drawing/2014/main" id="{A465C07D-3553-4E80-B425-664FA577280E}"/>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150B5F7-CD97-482C-8234-DE4DACFEFAD6}"/>
              </a:ext>
            </a:extLst>
          </p:cNvPr>
          <p:cNvSpPr>
            <a:spLocks noGrp="1"/>
          </p:cNvSpPr>
          <p:nvPr>
            <p:ph type="sldNum" sz="quarter" idx="12"/>
          </p:nvPr>
        </p:nvSpPr>
        <p:spPr/>
        <p:txBody>
          <a:bodyPr/>
          <a:lstStyle/>
          <a:p>
            <a:fld id="{DCB067A0-9F37-461C-9B87-B0FB0567D76E}" type="slidenum">
              <a:rPr kumimoji="1" lang="ja-JP" altLang="en-US" smtClean="0"/>
              <a:t>5</a:t>
            </a:fld>
            <a:endParaRPr kumimoji="1" lang="ja-JP" altLang="en-US"/>
          </a:p>
        </p:txBody>
      </p:sp>
    </p:spTree>
    <p:extLst>
      <p:ext uri="{BB962C8B-B14F-4D97-AF65-F5344CB8AC3E}">
        <p14:creationId xmlns:p14="http://schemas.microsoft.com/office/powerpoint/2010/main" val="417827904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TotalTime>
  <Words>86</Words>
  <Application>Microsoft Office PowerPoint</Application>
  <PresentationFormat>画面に合わせる (4:3)</PresentationFormat>
  <Paragraphs>26</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游ゴシック</vt:lpstr>
      <vt:lpstr>Arial</vt:lpstr>
      <vt:lpstr>Calibri</vt:lpstr>
      <vt:lpstr>Calibri Light</vt:lpstr>
      <vt:lpstr>Office テーマ</vt:lpstr>
      <vt:lpstr>React #3 26,Oct,’19</vt:lpstr>
      <vt:lpstr>Typescriptとは</vt:lpstr>
      <vt:lpstr>2. Typescript導入のポイント</vt:lpstr>
      <vt:lpstr>3. まとめ</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#3 26,Oct,’19</dc:title>
  <dc:creator>aki ega</dc:creator>
  <cp:lastModifiedBy>ega aki</cp:lastModifiedBy>
  <cp:revision>18</cp:revision>
  <dcterms:created xsi:type="dcterms:W3CDTF">2019-10-26T00:54:59Z</dcterms:created>
  <dcterms:modified xsi:type="dcterms:W3CDTF">2019-10-26T06:41:02Z</dcterms:modified>
</cp:coreProperties>
</file>