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0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" y="2"/>
            <a:ext cx="45720" cy="45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is a fourth paragraph that's no margin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