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6" d="100"/>
          <a:sy n="146" d="100"/>
        </p:scale>
        <p:origin x="141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7428"/>
            <a:ext cx="6400800" cy="1361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3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200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Hello, world.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Hoge</a:t>
            </a:r>
          </a:p>
          <a:p>
            <a:pPr lvl="1"/>
            <a:r>
              <a:rPr lang="en-US" sz="1000" dirty="0" err="1">
                <a:solidFill>
                  <a:schemeClr val="bg1"/>
                </a:solidFill>
              </a:rPr>
              <a:t>Hage</a:t>
            </a:r>
            <a:endParaRPr lang="en-US" sz="1000" dirty="0">
              <a:solidFill>
                <a:schemeClr val="bg1"/>
              </a:solidFill>
            </a:endParaRPr>
          </a:p>
          <a:p>
            <a:pPr lvl="2"/>
            <a:r>
              <a:rPr lang="en-US" sz="800" dirty="0" err="1">
                <a:solidFill>
                  <a:schemeClr val="bg1"/>
                </a:solidFill>
              </a:rPr>
              <a:t>Fuga</a:t>
            </a:r>
            <a:endParaRPr lang="en-US" sz="800" dirty="0">
              <a:solidFill>
                <a:schemeClr val="bg1"/>
              </a:solidFill>
            </a:endParaRPr>
          </a:p>
          <a:p>
            <a:pPr lvl="3"/>
            <a:r>
              <a:rPr lang="en-US" sz="600" dirty="0" err="1">
                <a:solidFill>
                  <a:schemeClr val="bg1"/>
                </a:solidFill>
              </a:rPr>
              <a:t>poge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libri"/>
        <a:ea typeface="ＭＳ Ｐゴシック"/>
        <a:cs typeface=""/>
      </a:majorFont>
      <a:minorFont>
        <a:latin typeface="Consolas"/>
        <a:ea typeface="Consola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画面に合わせる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ega aki</cp:lastModifiedBy>
  <cp:revision>15</cp:revision>
  <dcterms:created xsi:type="dcterms:W3CDTF">2017-06-05T14:10:58Z</dcterms:created>
  <dcterms:modified xsi:type="dcterms:W3CDTF">2019-04-15T12:36:00Z</dcterms:modified>
</cp:coreProperties>
</file>