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code2autoshape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copy2autoshape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1,555,257,680,558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file:</a:t>
            </a:r>
            <a:r>
              <a:rPr/>
              <a:t> </a:t>
            </a:r>
            <a:r>
              <a:rPr/>
              <a:t>c:/work/vscode/vscode_insider/src/main.js:139-142,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func: onReady test</a:t>
            </a:r>
          </a:p>
          <a:p>
            <a:pPr lvl="0" marL="1270000" indent="0">
              <a:buNone/>
            </a:pPr>
            <a:r>
              <a:rPr sz="1800">
                <a:solidFill>
                  <a:srgbClr val="1F1C1B"/>
                </a:solidFill>
                <a:latin typeface="Courier"/>
              </a:rPr>
              <a:t>                        }</a:t>
            </a:r>
            <a:br/>
            <a:br/>
            <a:r>
              <a:rPr sz="1800">
                <a:solidFill>
                  <a:srgbClr val="1F1C1B"/>
                </a:solidFill>
                <a:latin typeface="Courier"/>
              </a:rPr>
              <a:t>                        </a:t>
            </a:r>
            <a:r>
              <a:rPr sz="1800">
                <a:solidFill>
                  <a:srgbClr val="0057AE"/>
                </a:solidFill>
                <a:latin typeface="Courier"/>
              </a:rPr>
              <a:t>startup</a:t>
            </a:r>
            <a:r>
              <a:rPr sz="1800">
                <a:solidFill>
                  <a:srgbClr val="1F1C1B"/>
                </a:solidFill>
                <a:latin typeface="Courier"/>
              </a:rPr>
              <a:t>(nlsConfig);</a:t>
            </a:r>
            <a:br/>
            <a:r>
              <a:rPr sz="1800">
                <a:solidFill>
                  <a:srgbClr val="1F1C1B"/>
                </a:solidFill>
                <a:latin typeface="Courier"/>
              </a:rPr>
              <a:t>                    });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code2autoshape</dc:title>
  <dc:creator>copy2autoshape</dc:creator>
  <cp:keywords/>
  <dcterms:created xsi:type="dcterms:W3CDTF">2019-04-15T12:59:27Z</dcterms:created>
  <dcterms:modified xsi:type="dcterms:W3CDTF">2019-04-15T12:59:27Z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1,555,257,680,558</vt:lpwstr>
  </property>
  <property fmtid="{D5CDD505-2E9C-101B-9397-08002B2CF9AE}" pid="3" name="fontsize">
    <vt:lpwstr>10pt</vt:lpwstr>
  </property>
</Properties>
</file>