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92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2"/>
    <p:restoredTop sz="94718"/>
  </p:normalViewPr>
  <p:slideViewPr>
    <p:cSldViewPr snapToGrid="0" snapToObjects="1">
      <p:cViewPr varScale="1">
        <p:scale>
          <a:sx n="59" d="100"/>
          <a:sy n="59" d="100"/>
        </p:scale>
        <p:origin x="3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42616"/>
            <a:ext cx="10363200" cy="66852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85706"/>
            <a:ext cx="9144000" cy="46361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22350"/>
            <a:ext cx="2628900" cy="162731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22350"/>
            <a:ext cx="7734300" cy="162731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787270"/>
            <a:ext cx="10515600" cy="7987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850500"/>
            <a:ext cx="10515600" cy="42005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11750"/>
            <a:ext cx="5181600" cy="12183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111750"/>
            <a:ext cx="5181600" cy="12183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22354"/>
            <a:ext cx="10515600" cy="3711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707256"/>
            <a:ext cx="5157787" cy="230695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014210"/>
            <a:ext cx="5157787" cy="10316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707256"/>
            <a:ext cx="5183188" cy="230695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014210"/>
            <a:ext cx="5183188" cy="10316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0160"/>
            <a:ext cx="3932237" cy="44805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764794"/>
            <a:ext cx="6172200" cy="136461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760720"/>
            <a:ext cx="3932237" cy="1067244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0160"/>
            <a:ext cx="3932237" cy="44805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764794"/>
            <a:ext cx="6172200" cy="136461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760720"/>
            <a:ext cx="3932237" cy="1067244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2354"/>
            <a:ext cx="1051560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111750"/>
            <a:ext cx="1051560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7797784"/>
            <a:ext cx="27432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FFE-FD8D-AB41-98BD-9202668DD04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7797784"/>
            <a:ext cx="41148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7797784"/>
            <a:ext cx="27432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DCB5-388B-5945-81A9-FD347BD6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601" y="1073427"/>
            <a:ext cx="11203385" cy="6088708"/>
            <a:chOff x="144453" y="540692"/>
            <a:chExt cx="11203385" cy="60887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76"/>
            <a:stretch/>
          </p:blipFill>
          <p:spPr>
            <a:xfrm>
              <a:off x="144453" y="540692"/>
              <a:ext cx="6400800" cy="60887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76"/>
            <a:stretch/>
          </p:blipFill>
          <p:spPr>
            <a:xfrm>
              <a:off x="4947038" y="540692"/>
              <a:ext cx="6400800" cy="6088707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r="29110" b="94896"/>
          <a:stretch/>
        </p:blipFill>
        <p:spPr>
          <a:xfrm>
            <a:off x="3236181" y="397567"/>
            <a:ext cx="5661326" cy="50783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6356" y="8053340"/>
            <a:ext cx="11290855" cy="6090038"/>
            <a:chOff x="645382" y="658628"/>
            <a:chExt cx="11290855" cy="60900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5"/>
            <a:stretch/>
          </p:blipFill>
          <p:spPr>
            <a:xfrm>
              <a:off x="645382" y="658629"/>
              <a:ext cx="6400800" cy="6090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5"/>
            <a:stretch/>
          </p:blipFill>
          <p:spPr>
            <a:xfrm>
              <a:off x="5535437" y="658628"/>
              <a:ext cx="6400800" cy="6090037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-150" r="24017" b="95145"/>
          <a:stretch/>
        </p:blipFill>
        <p:spPr>
          <a:xfrm>
            <a:off x="2688392" y="7394712"/>
            <a:ext cx="6869076" cy="512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t="5157" r="27557" b="72830"/>
          <a:stretch/>
        </p:blipFill>
        <p:spPr>
          <a:xfrm>
            <a:off x="822971" y="14289475"/>
            <a:ext cx="10487745" cy="4658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778" y="0"/>
            <a:ext cx="659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 smtClean="0"/>
              <a:t>A</a:t>
            </a:r>
            <a:endParaRPr lang="en-US" sz="6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778" y="6976122"/>
            <a:ext cx="6319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/>
              <a:t>B</a:t>
            </a:r>
            <a:endParaRPr lang="en-US" sz="6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778" y="14289475"/>
            <a:ext cx="6222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/>
              <a:t>C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6671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 Nikolaidis</dc:creator>
  <cp:lastModifiedBy>Aki Nikolaidis</cp:lastModifiedBy>
  <cp:revision>1</cp:revision>
  <dcterms:created xsi:type="dcterms:W3CDTF">2018-12-19T22:24:28Z</dcterms:created>
  <dcterms:modified xsi:type="dcterms:W3CDTF">2018-12-19T22:28:06Z</dcterms:modified>
</cp:coreProperties>
</file>