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25"/>
  </p:normalViewPr>
  <p:slideViewPr>
    <p:cSldViewPr snapToGrid="0" snapToObjects="1">
      <p:cViewPr>
        <p:scale>
          <a:sx n="80" d="100"/>
          <a:sy n="80" d="100"/>
        </p:scale>
        <p:origin x="-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6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2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3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746F-CBCB-4247-BE57-2C2BC606D8B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8790-98FE-BF40-9A48-3D8283CF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14379" y="840904"/>
            <a:ext cx="9289175" cy="4925052"/>
            <a:chOff x="1014379" y="840904"/>
            <a:chExt cx="9289175" cy="49250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379" y="3122274"/>
              <a:ext cx="4114530" cy="26436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379" y="977091"/>
              <a:ext cx="4160736" cy="20089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115" y="977090"/>
              <a:ext cx="5128439" cy="478886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14379" y="840904"/>
              <a:ext cx="356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A</a:t>
              </a:r>
              <a:endParaRPr lang="en-US" sz="2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4379" y="2914018"/>
              <a:ext cx="343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75115" y="840904"/>
              <a:ext cx="3337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C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26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78851" y="1102109"/>
            <a:ext cx="10471770" cy="3858998"/>
            <a:chOff x="578851" y="1102109"/>
            <a:chExt cx="10471770" cy="3858998"/>
          </a:xfrm>
        </p:grpSpPr>
        <p:pic>
          <p:nvPicPr>
            <p:cNvPr id="2" name="Picture 1" descr="../../../../../../git_repo/PyBASC/GBS_ISMGSM_Shrunk2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828" y="1186775"/>
              <a:ext cx="4793793" cy="3774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 descr="../../../../../../git_repo/PyBASC/ISM_Shrunk4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76" y="1186775"/>
              <a:ext cx="5390914" cy="3774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578851" y="110210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A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41751" y="110210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6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17704" y="309250"/>
            <a:ext cx="10257315" cy="4800766"/>
            <a:chOff x="517704" y="309250"/>
            <a:chExt cx="10257315" cy="48007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98" y="2813252"/>
              <a:ext cx="3291468" cy="22967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98" y="373569"/>
              <a:ext cx="3291468" cy="229676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266" y="373570"/>
              <a:ext cx="6787753" cy="473644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7704" y="309250"/>
              <a:ext cx="356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A</a:t>
              </a:r>
              <a:endParaRPr lang="en-US" sz="22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7704" y="2382364"/>
              <a:ext cx="343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7266" y="309250"/>
              <a:ext cx="3337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C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64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 Nikolaidis</dc:creator>
  <cp:lastModifiedBy>Aki Nikolaidis</cp:lastModifiedBy>
  <cp:revision>7</cp:revision>
  <dcterms:created xsi:type="dcterms:W3CDTF">2018-10-01T17:55:07Z</dcterms:created>
  <dcterms:modified xsi:type="dcterms:W3CDTF">2018-10-01T18:49:23Z</dcterms:modified>
</cp:coreProperties>
</file>