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8523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7045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85567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14089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42612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71134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99656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28178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63" d="100"/>
          <a:sy n="263" d="100"/>
        </p:scale>
        <p:origin x="-55" y="1558"/>
      </p:cViewPr>
      <p:guideLst>
        <p:guide orient="horz" pos="108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7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37383"/>
            <a:ext cx="1028700" cy="29271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0" y="137383"/>
            <a:ext cx="3009900" cy="29271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2204472"/>
            <a:ext cx="3886200" cy="68135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454031"/>
            <a:ext cx="3886200" cy="7504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0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5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0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6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1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996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1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767912"/>
            <a:ext cx="2020094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1087942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767912"/>
            <a:ext cx="2020889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1087942"/>
            <a:ext cx="2020889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36588"/>
            <a:ext cx="1504157" cy="58129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6" y="136589"/>
            <a:ext cx="2555875" cy="292791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0" y="717884"/>
            <a:ext cx="1504157" cy="2346618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401412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306530"/>
            <a:ext cx="2743200" cy="2058353"/>
          </a:xfrm>
        </p:spPr>
        <p:txBody>
          <a:bodyPr/>
          <a:lstStyle>
            <a:lvl1pPr marL="0" indent="0">
              <a:buNone/>
              <a:defRPr sz="1700"/>
            </a:lvl1pPr>
            <a:lvl2pPr marL="228523" indent="0">
              <a:buNone/>
              <a:defRPr sz="1400"/>
            </a:lvl2pPr>
            <a:lvl3pPr marL="457045" indent="0">
              <a:buNone/>
              <a:defRPr sz="1200"/>
            </a:lvl3pPr>
            <a:lvl4pPr marL="685567" indent="0">
              <a:buNone/>
              <a:defRPr sz="1000"/>
            </a:lvl4pPr>
            <a:lvl5pPr marL="914089" indent="0">
              <a:buNone/>
              <a:defRPr sz="1000"/>
            </a:lvl5pPr>
            <a:lvl6pPr marL="1142612" indent="0">
              <a:buNone/>
              <a:defRPr sz="1000"/>
            </a:lvl6pPr>
            <a:lvl7pPr marL="1371134" indent="0">
              <a:buNone/>
              <a:defRPr sz="1000"/>
            </a:lvl7pPr>
            <a:lvl8pPr marL="1599656" indent="0">
              <a:buNone/>
              <a:defRPr sz="1000"/>
            </a:lvl8pPr>
            <a:lvl9pPr marL="1828178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684913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4"/>
            <a:ext cx="4114800" cy="571765"/>
          </a:xfrm>
          <a:prstGeom prst="rect">
            <a:avLst/>
          </a:prstGeom>
        </p:spPr>
        <p:txBody>
          <a:bodyPr vert="horz" lIns="45705" tIns="22852" rIns="45705" bIns="2285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2"/>
            <a:ext cx="4114800" cy="2264030"/>
          </a:xfrm>
          <a:prstGeom prst="rect">
            <a:avLst/>
          </a:prstGeom>
        </p:spPr>
        <p:txBody>
          <a:bodyPr vert="horz" lIns="45705" tIns="22852" rIns="45705" bIns="2285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45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2" indent="-171392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49" indent="-142827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06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9828" indent="-114261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50" indent="-114261" algn="l" defTabSz="457045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873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95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917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440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23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45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67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89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612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134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56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178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,…,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66019" y="891504"/>
                <a:ext cx="165656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19" y="891504"/>
                <a:ext cx="165656" cy="1846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898066" y="891504"/>
                <a:ext cx="191945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66" y="891504"/>
                <a:ext cx="191945" cy="184650"/>
              </a:xfrm>
              <a:prstGeom prst="rect">
                <a:avLst/>
              </a:prstGeom>
              <a:blipFill rotWithShape="1">
                <a:blip r:embed="rId9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/>
          <p:cNvCxnSpPr>
            <a:stCxn id="11" idx="2"/>
            <a:endCxn id="12" idx="2"/>
          </p:cNvCxnSpPr>
          <p:nvPr/>
        </p:nvCxnSpPr>
        <p:spPr>
          <a:xfrm rot="16200000" flipH="1">
            <a:off x="1341297" y="644020"/>
            <a:ext cx="12700" cy="864267"/>
          </a:xfrm>
          <a:prstGeom prst="bentConnector3">
            <a:avLst>
              <a:gd name="adj1" fmla="val 90794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346101" y="1184317"/>
            <a:ext cx="0" cy="144082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33" idx="0"/>
          </p:cNvCxnSpPr>
          <p:nvPr/>
        </p:nvCxnSpPr>
        <p:spPr>
          <a:xfrm>
            <a:off x="1490294" y="1530874"/>
            <a:ext cx="0" cy="18663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blipFill rotWithShape="1">
                <a:blip r:embed="rId10"/>
                <a:stretch>
                  <a:fillRect b="-1290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:</m:t>
                      </m:r>
                      <m:r>
                        <a:rPr lang="ja-JP" altLang="en-US" i="1">
                          <a:latin typeface="Cambria Math"/>
                        </a:rPr>
                        <m:t>固有値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blipFill rotWithShape="1">
                <a:blip r:embed="rId11"/>
                <a:stretch>
                  <a:fillRect b="-3226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/>
          <p:cNvCxnSpPr>
            <a:stCxn id="33" idx="1"/>
          </p:cNvCxnSpPr>
          <p:nvPr/>
        </p:nvCxnSpPr>
        <p:spPr>
          <a:xfrm rot="10800000" flipV="1">
            <a:off x="1134784" y="1811084"/>
            <a:ext cx="139120" cy="157467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34"/>
          <p:cNvCxnSpPr>
            <a:stCxn id="33" idx="3"/>
            <a:endCxn id="34" idx="0"/>
          </p:cNvCxnSpPr>
          <p:nvPr/>
        </p:nvCxnSpPr>
        <p:spPr>
          <a:xfrm>
            <a:off x="1706684" y="1811085"/>
            <a:ext cx="375196" cy="284581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=∑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/>
          <p:cNvCxnSpPr>
            <a:stCxn id="7" idx="2"/>
            <a:endCxn id="34" idx="2"/>
          </p:cNvCxnSpPr>
          <p:nvPr/>
        </p:nvCxnSpPr>
        <p:spPr>
          <a:xfrm rot="16200000" flipH="1">
            <a:off x="601113" y="799549"/>
            <a:ext cx="1208596" cy="1752938"/>
          </a:xfrm>
          <a:prstGeom prst="bentConnector3">
            <a:avLst>
              <a:gd name="adj1" fmla="val 10954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6" idx="0"/>
          </p:cNvCxnSpPr>
          <p:nvPr/>
        </p:nvCxnSpPr>
        <p:spPr>
          <a:xfrm>
            <a:off x="759634" y="2405796"/>
            <a:ext cx="1" cy="147306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13" idx="2"/>
            <a:endCxn id="14" idx="2"/>
          </p:cNvCxnSpPr>
          <p:nvPr/>
        </p:nvCxnSpPr>
        <p:spPr>
          <a:xfrm rot="16200000" flipH="1">
            <a:off x="2771443" y="853558"/>
            <a:ext cx="12700" cy="445192"/>
          </a:xfrm>
          <a:prstGeom prst="bentConnector3">
            <a:avLst>
              <a:gd name="adj1" fmla="val 90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flipV="1">
            <a:off x="1346101" y="1184750"/>
            <a:ext cx="1431692" cy="1326358"/>
          </a:xfrm>
          <a:prstGeom prst="bentConnector3">
            <a:avLst>
              <a:gd name="adj1" fmla="val 10003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159684" y="2511509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564244" y="1904731"/>
            <a:ext cx="0" cy="6067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コネクタ 125"/>
          <p:cNvCxnSpPr>
            <a:stCxn id="46" idx="2"/>
            <a:endCxn id="105" idx="0"/>
          </p:cNvCxnSpPr>
          <p:nvPr/>
        </p:nvCxnSpPr>
        <p:spPr>
          <a:xfrm>
            <a:off x="759635" y="2885677"/>
            <a:ext cx="0" cy="169127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105" idx="1"/>
          </p:cNvCxnSpPr>
          <p:nvPr/>
        </p:nvCxnSpPr>
        <p:spPr>
          <a:xfrm rot="10800000">
            <a:off x="53759" y="747531"/>
            <a:ext cx="330727" cy="2465610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endCxn id="7" idx="0"/>
          </p:cNvCxnSpPr>
          <p:nvPr/>
        </p:nvCxnSpPr>
        <p:spPr>
          <a:xfrm>
            <a:off x="53752" y="747529"/>
            <a:ext cx="275190" cy="139541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1" lang="ja-JP" altLang="en-US" b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/>
          <p:cNvCxnSpPr/>
          <p:nvPr/>
        </p:nvCxnSpPr>
        <p:spPr>
          <a:xfrm>
            <a:off x="2169642" y="2862565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133" idx="3"/>
          </p:cNvCxnSpPr>
          <p:nvPr/>
        </p:nvCxnSpPr>
        <p:spPr>
          <a:xfrm flipV="1">
            <a:off x="2765644" y="743307"/>
            <a:ext cx="429681" cy="241520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endCxn id="14" idx="0"/>
          </p:cNvCxnSpPr>
          <p:nvPr/>
        </p:nvCxnSpPr>
        <p:spPr>
          <a:xfrm rot="10800000" flipV="1">
            <a:off x="2994039" y="743306"/>
            <a:ext cx="201288" cy="14819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345088" y="2300086"/>
            <a:ext cx="1012" cy="2114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34"/>
          <p:cNvCxnSpPr>
            <a:stCxn id="10" idx="1"/>
          </p:cNvCxnSpPr>
          <p:nvPr/>
        </p:nvCxnSpPr>
        <p:spPr>
          <a:xfrm rot="10800000" flipV="1">
            <a:off x="759635" y="2770138"/>
            <a:ext cx="962753" cy="2013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/>
          <p:nvPr/>
        </p:nvCxnSpPr>
        <p:spPr>
          <a:xfrm>
            <a:off x="329373" y="1811120"/>
            <a:ext cx="840502" cy="0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8</cp:revision>
  <dcterms:created xsi:type="dcterms:W3CDTF">2011-04-27T01:26:43Z</dcterms:created>
  <dcterms:modified xsi:type="dcterms:W3CDTF">2011-04-27T03:13:23Z</dcterms:modified>
</cp:coreProperties>
</file>