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3430588"/>
  <p:notesSz cx="6858000" cy="9144000"/>
  <p:defaultTextStyle>
    <a:defPPr>
      <a:defRPr lang="ja-JP"/>
    </a:defPPr>
    <a:lvl1pPr marL="0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8523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7045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85567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14089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42612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71134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99656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28178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98" d="100"/>
          <a:sy n="198" d="100"/>
        </p:scale>
        <p:origin x="-442" y="307"/>
      </p:cViewPr>
      <p:guideLst>
        <p:guide orient="horz" pos="1082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7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95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49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0" y="137383"/>
            <a:ext cx="1028700" cy="29271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28600" y="137383"/>
            <a:ext cx="3009900" cy="29271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86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0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7" y="2204472"/>
            <a:ext cx="3886200" cy="681353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1157" y="1454031"/>
            <a:ext cx="3886200" cy="75044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52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0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56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08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261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13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996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17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31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28600" y="800472"/>
            <a:ext cx="2019300" cy="226403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324100" y="800472"/>
            <a:ext cx="2019300" cy="226403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5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767912"/>
            <a:ext cx="2020094" cy="32003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23" indent="0">
              <a:buNone/>
              <a:defRPr sz="1000" b="1"/>
            </a:lvl2pPr>
            <a:lvl3pPr marL="457045" indent="0">
              <a:buNone/>
              <a:defRPr sz="900" b="1"/>
            </a:lvl3pPr>
            <a:lvl4pPr marL="685567" indent="0">
              <a:buNone/>
              <a:defRPr sz="900" b="1"/>
            </a:lvl4pPr>
            <a:lvl5pPr marL="914089" indent="0">
              <a:buNone/>
              <a:defRPr sz="900" b="1"/>
            </a:lvl5pPr>
            <a:lvl6pPr marL="1142612" indent="0">
              <a:buNone/>
              <a:defRPr sz="900" b="1"/>
            </a:lvl6pPr>
            <a:lvl7pPr marL="1371134" indent="0">
              <a:buNone/>
              <a:defRPr sz="900" b="1"/>
            </a:lvl7pPr>
            <a:lvl8pPr marL="1599656" indent="0">
              <a:buNone/>
              <a:defRPr sz="900" b="1"/>
            </a:lvl8pPr>
            <a:lvl9pPr marL="1828178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28600" y="1087942"/>
            <a:ext cx="2020094" cy="197655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322513" y="767912"/>
            <a:ext cx="2020889" cy="32003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23" indent="0">
              <a:buNone/>
              <a:defRPr sz="1000" b="1"/>
            </a:lvl2pPr>
            <a:lvl3pPr marL="457045" indent="0">
              <a:buNone/>
              <a:defRPr sz="900" b="1"/>
            </a:lvl3pPr>
            <a:lvl4pPr marL="685567" indent="0">
              <a:buNone/>
              <a:defRPr sz="900" b="1"/>
            </a:lvl4pPr>
            <a:lvl5pPr marL="914089" indent="0">
              <a:buNone/>
              <a:defRPr sz="900" b="1"/>
            </a:lvl5pPr>
            <a:lvl6pPr marL="1142612" indent="0">
              <a:buNone/>
              <a:defRPr sz="900" b="1"/>
            </a:lvl6pPr>
            <a:lvl7pPr marL="1371134" indent="0">
              <a:buNone/>
              <a:defRPr sz="900" b="1"/>
            </a:lvl7pPr>
            <a:lvl8pPr marL="1599656" indent="0">
              <a:buNone/>
              <a:defRPr sz="900" b="1"/>
            </a:lvl8pPr>
            <a:lvl9pPr marL="1828178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322513" y="1087942"/>
            <a:ext cx="2020889" cy="197655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07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43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35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136588"/>
            <a:ext cx="1504157" cy="58129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87526" y="136589"/>
            <a:ext cx="2555875" cy="292791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28600" y="717884"/>
            <a:ext cx="1504157" cy="2346618"/>
          </a:xfrm>
        </p:spPr>
        <p:txBody>
          <a:bodyPr/>
          <a:lstStyle>
            <a:lvl1pPr marL="0" indent="0">
              <a:buNone/>
              <a:defRPr sz="700"/>
            </a:lvl1pPr>
            <a:lvl2pPr marL="228523" indent="0">
              <a:buNone/>
              <a:defRPr sz="700"/>
            </a:lvl2pPr>
            <a:lvl3pPr marL="457045" indent="0">
              <a:buNone/>
              <a:defRPr sz="500"/>
            </a:lvl3pPr>
            <a:lvl4pPr marL="685567" indent="0">
              <a:buNone/>
              <a:defRPr sz="500"/>
            </a:lvl4pPr>
            <a:lvl5pPr marL="914089" indent="0">
              <a:buNone/>
              <a:defRPr sz="500"/>
            </a:lvl5pPr>
            <a:lvl6pPr marL="1142612" indent="0">
              <a:buNone/>
              <a:defRPr sz="500"/>
            </a:lvl6pPr>
            <a:lvl7pPr marL="1371134" indent="0">
              <a:buNone/>
              <a:defRPr sz="500"/>
            </a:lvl7pPr>
            <a:lvl8pPr marL="1599656" indent="0">
              <a:buNone/>
              <a:defRPr sz="500"/>
            </a:lvl8pPr>
            <a:lvl9pPr marL="1828178" indent="0">
              <a:buNone/>
              <a:defRPr sz="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12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4" y="2401412"/>
            <a:ext cx="2743200" cy="28350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96144" y="306530"/>
            <a:ext cx="2743200" cy="2058353"/>
          </a:xfrm>
        </p:spPr>
        <p:txBody>
          <a:bodyPr/>
          <a:lstStyle>
            <a:lvl1pPr marL="0" indent="0">
              <a:buNone/>
              <a:defRPr sz="1700"/>
            </a:lvl1pPr>
            <a:lvl2pPr marL="228523" indent="0">
              <a:buNone/>
              <a:defRPr sz="1400"/>
            </a:lvl2pPr>
            <a:lvl3pPr marL="457045" indent="0">
              <a:buNone/>
              <a:defRPr sz="1200"/>
            </a:lvl3pPr>
            <a:lvl4pPr marL="685567" indent="0">
              <a:buNone/>
              <a:defRPr sz="1000"/>
            </a:lvl4pPr>
            <a:lvl5pPr marL="914089" indent="0">
              <a:buNone/>
              <a:defRPr sz="1000"/>
            </a:lvl5pPr>
            <a:lvl6pPr marL="1142612" indent="0">
              <a:buNone/>
              <a:defRPr sz="1000"/>
            </a:lvl6pPr>
            <a:lvl7pPr marL="1371134" indent="0">
              <a:buNone/>
              <a:defRPr sz="1000"/>
            </a:lvl7pPr>
            <a:lvl8pPr marL="1599656" indent="0">
              <a:buNone/>
              <a:defRPr sz="1000"/>
            </a:lvl8pPr>
            <a:lvl9pPr marL="1828178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96144" y="2684913"/>
            <a:ext cx="2743200" cy="402617"/>
          </a:xfrm>
        </p:spPr>
        <p:txBody>
          <a:bodyPr/>
          <a:lstStyle>
            <a:lvl1pPr marL="0" indent="0">
              <a:buNone/>
              <a:defRPr sz="700"/>
            </a:lvl1pPr>
            <a:lvl2pPr marL="228523" indent="0">
              <a:buNone/>
              <a:defRPr sz="700"/>
            </a:lvl2pPr>
            <a:lvl3pPr marL="457045" indent="0">
              <a:buNone/>
              <a:defRPr sz="500"/>
            </a:lvl3pPr>
            <a:lvl4pPr marL="685567" indent="0">
              <a:buNone/>
              <a:defRPr sz="500"/>
            </a:lvl4pPr>
            <a:lvl5pPr marL="914089" indent="0">
              <a:buNone/>
              <a:defRPr sz="500"/>
            </a:lvl5pPr>
            <a:lvl6pPr marL="1142612" indent="0">
              <a:buNone/>
              <a:defRPr sz="500"/>
            </a:lvl6pPr>
            <a:lvl7pPr marL="1371134" indent="0">
              <a:buNone/>
              <a:defRPr sz="500"/>
            </a:lvl7pPr>
            <a:lvl8pPr marL="1599656" indent="0">
              <a:buNone/>
              <a:defRPr sz="500"/>
            </a:lvl8pPr>
            <a:lvl9pPr marL="1828178" indent="0">
              <a:buNone/>
              <a:defRPr sz="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89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4"/>
            <a:ext cx="4114800" cy="571765"/>
          </a:xfrm>
          <a:prstGeom prst="rect">
            <a:avLst/>
          </a:prstGeom>
        </p:spPr>
        <p:txBody>
          <a:bodyPr vert="horz" lIns="45705" tIns="22852" rIns="45705" bIns="22852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2"/>
            <a:ext cx="4114800" cy="2264030"/>
          </a:xfrm>
          <a:prstGeom prst="rect">
            <a:avLst/>
          </a:prstGeom>
        </p:spPr>
        <p:txBody>
          <a:bodyPr vert="horz" lIns="45705" tIns="22852" rIns="45705" bIns="22852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05" tIns="22852" rIns="45705" bIns="2285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A5A0C-6EE6-4C53-A7D0-151740237538}" type="datetimeFigureOut">
              <a:rPr kumimoji="1" lang="ja-JP" altLang="en-US" smtClean="0"/>
              <a:t>2011/4/27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05" tIns="22852" rIns="45705" bIns="22852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05" tIns="22852" rIns="45705" bIns="22852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59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45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92" indent="-171392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71349" indent="-142827" algn="l" defTabSz="457045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306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9828" indent="-114261" algn="l" defTabSz="457045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350" indent="-114261" algn="l" defTabSz="457045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6873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95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917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440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23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45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67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89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612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134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656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178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33771" y="887070"/>
                <a:ext cx="190342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71" y="887070"/>
                <a:ext cx="190342" cy="1846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75827" y="1976772"/>
                <a:ext cx="914900" cy="323149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𝐴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𝐼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kumimoji="1" lang="en-US" altLang="ja-JP" b="0" i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7" y="1976772"/>
                <a:ext cx="914900" cy="3231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37094" y="1328399"/>
                <a:ext cx="1321678" cy="2024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kumimoji="1" lang="en-US" altLang="ja-JP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,…,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94" y="1328399"/>
                <a:ext cx="1321678" cy="202475"/>
              </a:xfrm>
              <a:prstGeom prst="rect">
                <a:avLst/>
              </a:prstGeom>
              <a:blipFill rotWithShape="1">
                <a:blip r:embed="rId4"/>
                <a:stretch>
                  <a:fillRect b="-2941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722387" y="2677813"/>
                <a:ext cx="887777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𝛽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87" y="2677813"/>
                <a:ext cx="887777" cy="184650"/>
              </a:xfrm>
              <a:prstGeom prst="rect">
                <a:avLst/>
              </a:prstGeom>
              <a:blipFill rotWithShape="1">
                <a:blip r:embed="rId5"/>
                <a:stretch>
                  <a:fillRect b="-9375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18000" y="891504"/>
                <a:ext cx="182327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00" y="891504"/>
                <a:ext cx="182327" cy="1846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673931" y="891504"/>
                <a:ext cx="198999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931" y="891504"/>
                <a:ext cx="198999" cy="184650"/>
              </a:xfrm>
              <a:prstGeom prst="rect">
                <a:avLst/>
              </a:prstGeom>
              <a:blipFill rotWithShape="1">
                <a:blip r:embed="rId7"/>
                <a:stretch>
                  <a:fillRect b="-6250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466019" y="891504"/>
                <a:ext cx="191945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019" y="891504"/>
                <a:ext cx="191945" cy="184650"/>
              </a:xfrm>
              <a:prstGeom prst="rect">
                <a:avLst/>
              </a:prstGeom>
              <a:blipFill rotWithShape="1">
                <a:blip r:embed="rId8"/>
                <a:stretch>
                  <a:fillRect b="-6250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898066" y="891504"/>
                <a:ext cx="165656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66" y="891504"/>
                <a:ext cx="165656" cy="1846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カギ線コネクタ 15"/>
          <p:cNvCxnSpPr>
            <a:stCxn id="11" idx="2"/>
            <a:endCxn id="12" idx="2"/>
          </p:cNvCxnSpPr>
          <p:nvPr/>
        </p:nvCxnSpPr>
        <p:spPr>
          <a:xfrm rot="16200000" flipH="1">
            <a:off x="1341297" y="644020"/>
            <a:ext cx="12700" cy="864267"/>
          </a:xfrm>
          <a:prstGeom prst="bentConnector3">
            <a:avLst>
              <a:gd name="adj1" fmla="val 907945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1346101" y="1184317"/>
            <a:ext cx="0" cy="144082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endCxn id="33" idx="0"/>
          </p:cNvCxnSpPr>
          <p:nvPr/>
        </p:nvCxnSpPr>
        <p:spPr>
          <a:xfrm>
            <a:off x="1490294" y="1530874"/>
            <a:ext cx="0" cy="18663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273904" y="1717509"/>
                <a:ext cx="432780" cy="18715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𝛽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kumimoji="1" lang="en-US" altLang="ja-JP" b="0" i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4" y="1717509"/>
                <a:ext cx="432780" cy="187151"/>
              </a:xfrm>
              <a:prstGeom prst="rect">
                <a:avLst/>
              </a:prstGeom>
              <a:blipFill rotWithShape="1">
                <a:blip r:embed="rId10"/>
                <a:stretch>
                  <a:fillRect b="-12903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1777004" y="2095666"/>
                <a:ext cx="609752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:</m:t>
                      </m:r>
                      <m:r>
                        <a:rPr lang="ja-JP" altLang="en-US" i="1">
                          <a:latin typeface="Cambria Math"/>
                        </a:rPr>
                        <m:t>固有値</m:t>
                      </m:r>
                    </m:oMath>
                  </m:oMathPara>
                </a14:m>
                <a:endParaRPr kumimoji="1" lang="en-US" altLang="ja-JP" b="0" smtClean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04" y="2095666"/>
                <a:ext cx="609752" cy="184650"/>
              </a:xfrm>
              <a:prstGeom prst="rect">
                <a:avLst/>
              </a:prstGeom>
              <a:blipFill rotWithShape="1">
                <a:blip r:embed="rId11"/>
                <a:stretch>
                  <a:fillRect b="-3226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/>
          <p:cNvCxnSpPr>
            <a:stCxn id="33" idx="1"/>
          </p:cNvCxnSpPr>
          <p:nvPr/>
        </p:nvCxnSpPr>
        <p:spPr>
          <a:xfrm rot="10800000" flipV="1">
            <a:off x="1134784" y="1811084"/>
            <a:ext cx="139120" cy="157467"/>
          </a:xfrm>
          <a:prstGeom prst="bentConnector2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34"/>
          <p:cNvCxnSpPr>
            <a:stCxn id="33" idx="3"/>
            <a:endCxn id="34" idx="0"/>
          </p:cNvCxnSpPr>
          <p:nvPr/>
        </p:nvCxnSpPr>
        <p:spPr>
          <a:xfrm>
            <a:off x="1706684" y="1811085"/>
            <a:ext cx="375196" cy="284581"/>
          </a:xfrm>
          <a:prstGeom prst="bentConnector2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384485" y="2553102"/>
                <a:ext cx="750299" cy="3325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𝛾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=∑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/>
                            </a:rPr>
                            <m:t>𝛼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b="0" i="1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5" y="2553102"/>
                <a:ext cx="750299" cy="3325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/>
          <p:cNvCxnSpPr>
            <a:stCxn id="7" idx="2"/>
            <a:endCxn id="34" idx="2"/>
          </p:cNvCxnSpPr>
          <p:nvPr/>
        </p:nvCxnSpPr>
        <p:spPr>
          <a:xfrm rot="16200000" flipH="1">
            <a:off x="601113" y="799549"/>
            <a:ext cx="1208596" cy="1752938"/>
          </a:xfrm>
          <a:prstGeom prst="bentConnector3">
            <a:avLst>
              <a:gd name="adj1" fmla="val 109541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endCxn id="46" idx="0"/>
          </p:cNvCxnSpPr>
          <p:nvPr/>
        </p:nvCxnSpPr>
        <p:spPr>
          <a:xfrm>
            <a:off x="759634" y="2405796"/>
            <a:ext cx="1" cy="147306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13" idx="2"/>
            <a:endCxn id="14" idx="2"/>
          </p:cNvCxnSpPr>
          <p:nvPr/>
        </p:nvCxnSpPr>
        <p:spPr>
          <a:xfrm rot="16200000" flipH="1">
            <a:off x="2771443" y="866703"/>
            <a:ext cx="12700" cy="418902"/>
          </a:xfrm>
          <a:prstGeom prst="bentConnector3">
            <a:avLst>
              <a:gd name="adj1" fmla="val 574177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/>
          <p:nvPr/>
        </p:nvCxnSpPr>
        <p:spPr>
          <a:xfrm flipV="1">
            <a:off x="1346101" y="1811084"/>
            <a:ext cx="1431692" cy="700024"/>
          </a:xfrm>
          <a:prstGeom prst="bentConnector3">
            <a:avLst>
              <a:gd name="adj1" fmla="val 99923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2159684" y="2511509"/>
            <a:ext cx="0" cy="16630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1564244" y="1904731"/>
            <a:ext cx="0" cy="60677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384485" y="3054804"/>
                <a:ext cx="750299" cy="31667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𝛾</m:t>
                          </m:r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b="0" i="1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5" y="3054804"/>
                <a:ext cx="750299" cy="31667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線コネクタ 125"/>
          <p:cNvCxnSpPr>
            <a:stCxn id="46" idx="2"/>
            <a:endCxn id="105" idx="0"/>
          </p:cNvCxnSpPr>
          <p:nvPr/>
        </p:nvCxnSpPr>
        <p:spPr>
          <a:xfrm>
            <a:off x="759635" y="2885677"/>
            <a:ext cx="0" cy="169127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カギ線コネクタ 127"/>
          <p:cNvCxnSpPr>
            <a:stCxn id="105" idx="1"/>
          </p:cNvCxnSpPr>
          <p:nvPr/>
        </p:nvCxnSpPr>
        <p:spPr>
          <a:xfrm rot="10800000">
            <a:off x="53759" y="747531"/>
            <a:ext cx="330727" cy="2465610"/>
          </a:xfrm>
          <a:prstGeom prst="bentConnector2">
            <a:avLst/>
          </a:prstGeom>
          <a:ln w="31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カギ線コネクタ 129"/>
          <p:cNvCxnSpPr>
            <a:endCxn id="7" idx="0"/>
          </p:cNvCxnSpPr>
          <p:nvPr/>
        </p:nvCxnSpPr>
        <p:spPr>
          <a:xfrm>
            <a:off x="53752" y="747529"/>
            <a:ext cx="275190" cy="139541"/>
          </a:xfrm>
          <a:prstGeom prst="bentConnector2">
            <a:avLst/>
          </a:prstGeom>
          <a:ln w="3175">
            <a:solidFill>
              <a:schemeClr val="tx1"/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/>
              <p:cNvSpPr txBox="1"/>
              <p:nvPr/>
            </p:nvSpPr>
            <p:spPr>
              <a:xfrm>
                <a:off x="1577849" y="3028872"/>
                <a:ext cx="1187795" cy="25928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𝑁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𝛾</m:t>
                        </m:r>
                      </m:den>
                    </m:f>
                  </m:oMath>
                </a14:m>
                <a:r>
                  <a:rPr kumimoji="1" lang="ja-JP" altLang="en-US" b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b="0" smtClean="0"/>
              </a:p>
            </p:txBody>
          </p:sp>
        </mc:Choice>
        <mc:Fallback xmlns="">
          <p:sp>
            <p:nvSpPr>
              <p:cNvPr id="133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849" y="3028872"/>
                <a:ext cx="1187795" cy="259286"/>
              </a:xfrm>
              <a:prstGeom prst="rect">
                <a:avLst/>
              </a:prstGeom>
              <a:blipFill rotWithShape="1">
                <a:blip r:embed="rId14"/>
                <a:stretch>
                  <a:fillRect b="-4651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コネクタ 133"/>
          <p:cNvCxnSpPr/>
          <p:nvPr/>
        </p:nvCxnSpPr>
        <p:spPr>
          <a:xfrm>
            <a:off x="2169642" y="2862565"/>
            <a:ext cx="0" cy="16630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カギ線コネクタ 134"/>
          <p:cNvCxnSpPr>
            <a:stCxn id="133" idx="3"/>
          </p:cNvCxnSpPr>
          <p:nvPr/>
        </p:nvCxnSpPr>
        <p:spPr>
          <a:xfrm flipV="1">
            <a:off x="2765644" y="743307"/>
            <a:ext cx="429681" cy="2415208"/>
          </a:xfrm>
          <a:prstGeom prst="bentConnector2">
            <a:avLst/>
          </a:prstGeom>
          <a:ln w="31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カギ線コネクタ 136"/>
          <p:cNvCxnSpPr>
            <a:endCxn id="13" idx="0"/>
          </p:cNvCxnSpPr>
          <p:nvPr/>
        </p:nvCxnSpPr>
        <p:spPr>
          <a:xfrm rot="10800000" flipV="1">
            <a:off x="2561993" y="743306"/>
            <a:ext cx="633339" cy="148198"/>
          </a:xfrm>
          <a:prstGeom prst="bentConnector2">
            <a:avLst/>
          </a:prstGeom>
          <a:ln w="3175">
            <a:solidFill>
              <a:schemeClr val="tx1"/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H="1">
            <a:off x="1345088" y="2300086"/>
            <a:ext cx="1012" cy="21142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34"/>
          <p:cNvCxnSpPr>
            <a:stCxn id="10" idx="1"/>
          </p:cNvCxnSpPr>
          <p:nvPr/>
        </p:nvCxnSpPr>
        <p:spPr>
          <a:xfrm rot="10800000" flipV="1">
            <a:off x="759635" y="2770138"/>
            <a:ext cx="962753" cy="20135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カギ線コネクタ 192"/>
          <p:cNvCxnSpPr/>
          <p:nvPr/>
        </p:nvCxnSpPr>
        <p:spPr>
          <a:xfrm>
            <a:off x="329373" y="1811120"/>
            <a:ext cx="840502" cy="0"/>
          </a:xfrm>
          <a:prstGeom prst="bentConnector3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1493912" y="1624191"/>
            <a:ext cx="1074430" cy="0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3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126</Words>
  <Application>Microsoft Office PowerPoint</Application>
  <PresentationFormat>ユーザー設定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mie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9</cp:revision>
  <dcterms:created xsi:type="dcterms:W3CDTF">2011-04-27T01:26:43Z</dcterms:created>
  <dcterms:modified xsi:type="dcterms:W3CDTF">2011-04-27T09:45:20Z</dcterms:modified>
</cp:coreProperties>
</file>