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2" r:id="rId4"/>
    <p:sldId id="259" r:id="rId5"/>
    <p:sldId id="263" r:id="rId6"/>
    <p:sldId id="264" r:id="rId7"/>
    <p:sldId id="260" r:id="rId8"/>
    <p:sldId id="269" r:id="rId9"/>
    <p:sldId id="270" r:id="rId10"/>
    <p:sldId id="261" r:id="rId11"/>
    <p:sldId id="266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7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CA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CA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16-02-21</a:t>
            </a:fld>
            <a:endParaRPr 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CA" smtClean="0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CA" smtClean="0"/>
              <a:t>单击此处编辑母版文本样式</a:t>
            </a:r>
          </a:p>
          <a:p>
            <a:pPr lvl="1" eaLnBrk="1" latinLnBrk="0" hangingPunct="1"/>
            <a:r>
              <a:rPr lang="zh-CN" altLang="en-CA" smtClean="0"/>
              <a:t>二级</a:t>
            </a:r>
          </a:p>
          <a:p>
            <a:pPr lvl="2" eaLnBrk="1" latinLnBrk="0" hangingPunct="1"/>
            <a:r>
              <a:rPr lang="zh-CN" altLang="en-CA" smtClean="0"/>
              <a:t>三级</a:t>
            </a:r>
          </a:p>
          <a:p>
            <a:pPr lvl="3" eaLnBrk="1" latinLnBrk="0" hangingPunct="1"/>
            <a:r>
              <a:rPr lang="zh-CN" altLang="en-CA" smtClean="0"/>
              <a:t>四级</a:t>
            </a:r>
          </a:p>
          <a:p>
            <a:pPr lvl="4" eaLnBrk="1" latinLnBrk="0" hangingPunct="1"/>
            <a:r>
              <a:rPr lang="zh-CN" altLang="en-CA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16-02-21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CA" smtClean="0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CA" smtClean="0"/>
              <a:t>单击此处编辑母版文本样式</a:t>
            </a:r>
          </a:p>
          <a:p>
            <a:pPr lvl="1" eaLnBrk="1" latinLnBrk="0" hangingPunct="1"/>
            <a:r>
              <a:rPr lang="zh-CN" altLang="en-CA" smtClean="0"/>
              <a:t>二级</a:t>
            </a:r>
          </a:p>
          <a:p>
            <a:pPr lvl="2" eaLnBrk="1" latinLnBrk="0" hangingPunct="1"/>
            <a:r>
              <a:rPr lang="zh-CN" altLang="en-CA" smtClean="0"/>
              <a:t>三级</a:t>
            </a:r>
          </a:p>
          <a:p>
            <a:pPr lvl="3" eaLnBrk="1" latinLnBrk="0" hangingPunct="1"/>
            <a:r>
              <a:rPr lang="zh-CN" altLang="en-CA" smtClean="0"/>
              <a:t>四级</a:t>
            </a:r>
          </a:p>
          <a:p>
            <a:pPr lvl="4" eaLnBrk="1" latinLnBrk="0" hangingPunct="1"/>
            <a:r>
              <a:rPr lang="zh-CN" altLang="en-CA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16-02-21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CA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CA" smtClean="0"/>
              <a:t>单击此处编辑母版文本样式</a:t>
            </a:r>
          </a:p>
          <a:p>
            <a:pPr lvl="1" eaLnBrk="1" latinLnBrk="0" hangingPunct="1"/>
            <a:r>
              <a:rPr lang="zh-CN" altLang="en-CA" smtClean="0"/>
              <a:t>二级</a:t>
            </a:r>
          </a:p>
          <a:p>
            <a:pPr lvl="2" eaLnBrk="1" latinLnBrk="0" hangingPunct="1"/>
            <a:r>
              <a:rPr lang="zh-CN" altLang="en-CA" smtClean="0"/>
              <a:t>三级</a:t>
            </a:r>
          </a:p>
          <a:p>
            <a:pPr lvl="3" eaLnBrk="1" latinLnBrk="0" hangingPunct="1"/>
            <a:r>
              <a:rPr lang="zh-CN" altLang="en-CA" smtClean="0"/>
              <a:t>四级</a:t>
            </a:r>
          </a:p>
          <a:p>
            <a:pPr lvl="4" eaLnBrk="1" latinLnBrk="0" hangingPunct="1"/>
            <a:r>
              <a:rPr lang="zh-CN" altLang="en-CA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16-02-21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CA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CA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16-02-21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CA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CA" smtClean="0"/>
              <a:t>单击此处编辑母版文本样式</a:t>
            </a:r>
          </a:p>
          <a:p>
            <a:pPr lvl="1" eaLnBrk="1" latinLnBrk="0" hangingPunct="1"/>
            <a:r>
              <a:rPr lang="zh-CN" altLang="en-CA" smtClean="0"/>
              <a:t>二级</a:t>
            </a:r>
          </a:p>
          <a:p>
            <a:pPr lvl="2" eaLnBrk="1" latinLnBrk="0" hangingPunct="1"/>
            <a:r>
              <a:rPr lang="zh-CN" altLang="en-CA" smtClean="0"/>
              <a:t>三级</a:t>
            </a:r>
          </a:p>
          <a:p>
            <a:pPr lvl="3" eaLnBrk="1" latinLnBrk="0" hangingPunct="1"/>
            <a:r>
              <a:rPr lang="zh-CN" altLang="en-CA" smtClean="0"/>
              <a:t>四级</a:t>
            </a:r>
          </a:p>
          <a:p>
            <a:pPr lvl="4" eaLnBrk="1" latinLnBrk="0" hangingPunct="1"/>
            <a:r>
              <a:rPr lang="zh-CN" altLang="en-CA" smtClean="0"/>
              <a:t>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CA" smtClean="0"/>
              <a:t>单击此处编辑母版文本样式</a:t>
            </a:r>
          </a:p>
          <a:p>
            <a:pPr lvl="1" eaLnBrk="1" latinLnBrk="0" hangingPunct="1"/>
            <a:r>
              <a:rPr lang="zh-CN" altLang="en-CA" smtClean="0"/>
              <a:t>二级</a:t>
            </a:r>
          </a:p>
          <a:p>
            <a:pPr lvl="2" eaLnBrk="1" latinLnBrk="0" hangingPunct="1"/>
            <a:r>
              <a:rPr lang="zh-CN" altLang="en-CA" smtClean="0"/>
              <a:t>三级</a:t>
            </a:r>
          </a:p>
          <a:p>
            <a:pPr lvl="3" eaLnBrk="1" latinLnBrk="0" hangingPunct="1"/>
            <a:r>
              <a:rPr lang="zh-CN" altLang="en-CA" smtClean="0"/>
              <a:t>四级</a:t>
            </a:r>
          </a:p>
          <a:p>
            <a:pPr lvl="4" eaLnBrk="1" latinLnBrk="0" hangingPunct="1"/>
            <a:r>
              <a:rPr lang="zh-CN" altLang="en-CA" smtClean="0"/>
              <a:t>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16-02-21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CA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CA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CA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CA" smtClean="0"/>
              <a:t>单击此处编辑母版文本样式</a:t>
            </a:r>
          </a:p>
          <a:p>
            <a:pPr lvl="1" eaLnBrk="1" latinLnBrk="0" hangingPunct="1"/>
            <a:r>
              <a:rPr lang="zh-CN" altLang="en-CA" smtClean="0"/>
              <a:t>二级</a:t>
            </a:r>
          </a:p>
          <a:p>
            <a:pPr lvl="2" eaLnBrk="1" latinLnBrk="0" hangingPunct="1"/>
            <a:r>
              <a:rPr lang="zh-CN" altLang="en-CA" smtClean="0"/>
              <a:t>三级</a:t>
            </a:r>
          </a:p>
          <a:p>
            <a:pPr lvl="3" eaLnBrk="1" latinLnBrk="0" hangingPunct="1"/>
            <a:r>
              <a:rPr lang="zh-CN" altLang="en-CA" smtClean="0"/>
              <a:t>四级</a:t>
            </a:r>
          </a:p>
          <a:p>
            <a:pPr lvl="4" eaLnBrk="1" latinLnBrk="0" hangingPunct="1"/>
            <a:r>
              <a:rPr lang="zh-CN" altLang="en-CA" smtClean="0"/>
              <a:t>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CA" smtClean="0"/>
              <a:t>单击此处编辑母版文本样式</a:t>
            </a:r>
          </a:p>
          <a:p>
            <a:pPr lvl="1" eaLnBrk="1" latinLnBrk="0" hangingPunct="1"/>
            <a:r>
              <a:rPr lang="zh-CN" altLang="en-CA" smtClean="0"/>
              <a:t>二级</a:t>
            </a:r>
          </a:p>
          <a:p>
            <a:pPr lvl="2" eaLnBrk="1" latinLnBrk="0" hangingPunct="1"/>
            <a:r>
              <a:rPr lang="zh-CN" altLang="en-CA" smtClean="0"/>
              <a:t>三级</a:t>
            </a:r>
          </a:p>
          <a:p>
            <a:pPr lvl="3" eaLnBrk="1" latinLnBrk="0" hangingPunct="1"/>
            <a:r>
              <a:rPr lang="zh-CN" altLang="en-CA" smtClean="0"/>
              <a:t>四级</a:t>
            </a:r>
          </a:p>
          <a:p>
            <a:pPr lvl="4" eaLnBrk="1" latinLnBrk="0" hangingPunct="1"/>
            <a:r>
              <a:rPr lang="zh-CN" altLang="en-CA" smtClean="0"/>
              <a:t>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16-02-21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CA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16-02-21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16-02-21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CA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CA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CA" smtClean="0"/>
              <a:t>单击此处编辑母版文本样式</a:t>
            </a:r>
          </a:p>
          <a:p>
            <a:pPr lvl="1" eaLnBrk="1" latinLnBrk="0" hangingPunct="1"/>
            <a:r>
              <a:rPr lang="zh-CN" altLang="en-CA" smtClean="0"/>
              <a:t>二级</a:t>
            </a:r>
          </a:p>
          <a:p>
            <a:pPr lvl="2" eaLnBrk="1" latinLnBrk="0" hangingPunct="1"/>
            <a:r>
              <a:rPr lang="zh-CN" altLang="en-CA" smtClean="0"/>
              <a:t>三级</a:t>
            </a:r>
          </a:p>
          <a:p>
            <a:pPr lvl="3" eaLnBrk="1" latinLnBrk="0" hangingPunct="1"/>
            <a:r>
              <a:rPr lang="zh-CN" altLang="en-CA" smtClean="0"/>
              <a:t>四级</a:t>
            </a:r>
          </a:p>
          <a:p>
            <a:pPr lvl="4" eaLnBrk="1" latinLnBrk="0" hangingPunct="1"/>
            <a:r>
              <a:rPr lang="zh-CN" altLang="en-CA" smtClean="0"/>
              <a:t>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16-02-21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CA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16-02-21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CA" smtClean="0"/>
              <a:t>将图片拖动到占位符，或单击添加图标</a:t>
            </a:r>
            <a:endParaRPr kumimoji="0" lang="en-US" dirty="0"/>
          </a:p>
        </p:txBody>
      </p:sp>
      <p:sp>
        <p:nvSpPr>
          <p:cNvPr id="9" name="进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进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CA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图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CA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CA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CA" smtClean="0"/>
              <a:t>二级</a:t>
            </a:r>
          </a:p>
          <a:p>
            <a:pPr lvl="2" eaLnBrk="1" latinLnBrk="0" hangingPunct="1"/>
            <a:r>
              <a:rPr kumimoji="0" lang="zh-CN" altLang="en-CA" smtClean="0"/>
              <a:t>三级</a:t>
            </a:r>
          </a:p>
          <a:p>
            <a:pPr lvl="3" eaLnBrk="1" latinLnBrk="0" hangingPunct="1"/>
            <a:r>
              <a:rPr kumimoji="0" lang="zh-CN" altLang="en-CA" smtClean="0"/>
              <a:t>四级</a:t>
            </a:r>
          </a:p>
          <a:p>
            <a:pPr lvl="4" eaLnBrk="1" latinLnBrk="0" hangingPunct="1"/>
            <a:r>
              <a:rPr kumimoji="0" lang="zh-CN" altLang="en-CA" smtClean="0"/>
              <a:t>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t>16-02-21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olframalpha.com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zbxaki.wix.com/sta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/\\localhost\Users\akibone\Desktop\star\essay1.ht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910102"/>
          </a:xfrm>
        </p:spPr>
        <p:txBody>
          <a:bodyPr/>
          <a:lstStyle/>
          <a:p>
            <a:r>
              <a:rPr kumimoji="1" lang="en-CA" altLang="zh-CN" dirty="0" smtClean="0"/>
              <a:t>Outline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132667" y="2201333"/>
            <a:ext cx="194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CA" altLang="zh-CN" dirty="0" smtClean="0"/>
          </a:p>
          <a:p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387353"/>
              </p:ext>
            </p:extLst>
          </p:nvPr>
        </p:nvGraphicFramePr>
        <p:xfrm>
          <a:off x="1749778" y="1312334"/>
          <a:ext cx="6096000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CA" altLang="zh-CN" dirty="0" smtClean="0"/>
                        <a:t>Milestone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CN" dirty="0" smtClean="0"/>
                        <a:t>Date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CA" altLang="zh-CN" dirty="0" smtClean="0"/>
                        <a:t>basic web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CA" altLang="zh-CN" dirty="0" smtClean="0"/>
                        <a:t>Feb 15 – Feb 20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CA" altLang="zh-CN" dirty="0" smtClean="0"/>
                        <a:t>have to prepare my midterm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CA" altLang="zh-CN" dirty="0" smtClean="0"/>
                        <a:t>Feb 21 – Feb 29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CA" altLang="zh-CN" dirty="0" smtClean="0"/>
                        <a:t>home page design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CA" altLang="zh-CN" dirty="0" smtClean="0"/>
                        <a:t>Mar 1 – Mar 15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CA" altLang="zh-CN" dirty="0" smtClean="0"/>
                        <a:t>Blog and digital resources refinement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CA" altLang="zh-CN" dirty="0" smtClean="0"/>
                        <a:t>Mar 16 – Mar 31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CA" altLang="zh-CN" dirty="0" smtClean="0"/>
                        <a:t>Email list, Facebook, Twitter, </a:t>
                      </a:r>
                      <a:r>
                        <a:rPr kumimoji="1" lang="en-CA" altLang="zh-CN" dirty="0" err="1" smtClean="0"/>
                        <a:t>Linkedin</a:t>
                      </a:r>
                      <a:endParaRPr kumimoji="1" lang="en-CA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CA" altLang="zh-CN" dirty="0" smtClean="0"/>
                        <a:t>April 1 – April 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CA" altLang="zh-CN" dirty="0" smtClean="0"/>
                        <a:t>have to prepare my 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CA" altLang="zh-CN" dirty="0" smtClean="0"/>
                        <a:t>April 6 – April 20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CA" altLang="zh-CN" dirty="0" smtClean="0"/>
                        <a:t>finalize our 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CA" altLang="zh-CN" dirty="0" smtClean="0"/>
                        <a:t>April 22 – April 30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CA" altLang="zh-CN" dirty="0" smtClean="0"/>
                        <a:t>software development (big project)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CA" altLang="zh-CN" dirty="0" smtClean="0"/>
                        <a:t>May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front-end (design UI, another webpage)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CN" dirty="0" smtClean="0"/>
                        <a:t>May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back-end (coding, which language)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CN" dirty="0" smtClean="0"/>
                        <a:t>June - 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349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CA" altLang="zh-CN" dirty="0" smtClean="0"/>
              <a:t>Apr </a:t>
            </a:r>
            <a:r>
              <a:rPr kumimoji="1" lang="en-CA" altLang="zh-CN" dirty="0"/>
              <a:t>22 – </a:t>
            </a:r>
            <a:r>
              <a:rPr kumimoji="1" lang="en-CA" altLang="zh-CN" dirty="0" smtClean="0"/>
              <a:t>Apr </a:t>
            </a:r>
            <a:r>
              <a:rPr kumimoji="1" lang="en-CA" altLang="zh-CN" dirty="0"/>
              <a:t>30: </a:t>
            </a:r>
            <a:r>
              <a:rPr kumimoji="1" lang="en-CA" altLang="zh-CN" dirty="0" smtClean="0"/>
              <a:t> Front End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CA" altLang="zh-CN" dirty="0" smtClean="0"/>
              <a:t>Big project</a:t>
            </a:r>
          </a:p>
          <a:p>
            <a:endParaRPr kumimoji="1" lang="en-CA" altLang="zh-CN" dirty="0"/>
          </a:p>
          <a:p>
            <a:r>
              <a:rPr kumimoji="1" lang="en-CA" altLang="zh-CN" dirty="0" smtClean="0"/>
              <a:t>Front-end</a:t>
            </a:r>
          </a:p>
          <a:p>
            <a:pPr marL="82296" indent="0">
              <a:buNone/>
            </a:pPr>
            <a:r>
              <a:rPr kumimoji="1" lang="en-US" altLang="zh-CN" sz="1800" dirty="0"/>
              <a:t> </a:t>
            </a:r>
            <a:r>
              <a:rPr kumimoji="1" lang="en-US" altLang="zh-CN" sz="1800" dirty="0" smtClean="0"/>
              <a:t>    - Fully understand the needing, reduce the workload of back-end</a:t>
            </a:r>
          </a:p>
          <a:p>
            <a:pPr marL="82296" indent="0">
              <a:buNone/>
            </a:pPr>
            <a:r>
              <a:rPr kumimoji="1" lang="en-US" altLang="zh-CN" sz="1800" dirty="0"/>
              <a:t> </a:t>
            </a:r>
            <a:r>
              <a:rPr kumimoji="1" lang="en-US" altLang="zh-CN" sz="1800" dirty="0" smtClean="0"/>
              <a:t>      development.</a:t>
            </a:r>
          </a:p>
          <a:p>
            <a:pPr marL="82296" indent="0">
              <a:buNone/>
            </a:pPr>
            <a:r>
              <a:rPr kumimoji="1" lang="en-US" altLang="zh-CN" sz="1800" dirty="0"/>
              <a:t> </a:t>
            </a:r>
            <a:r>
              <a:rPr kumimoji="1" lang="en-US" altLang="zh-CN" sz="1800" dirty="0" smtClean="0"/>
              <a:t>    - Implementation.</a:t>
            </a:r>
          </a:p>
          <a:p>
            <a:pPr marL="82296" indent="0">
              <a:buNone/>
            </a:pPr>
            <a:r>
              <a:rPr kumimoji="1" lang="en-US" altLang="zh-CN" sz="1800" dirty="0"/>
              <a:t> </a:t>
            </a:r>
            <a:r>
              <a:rPr kumimoji="1" lang="en-US" altLang="zh-CN" sz="1800" dirty="0" smtClean="0"/>
              <a:t>    - Portal device friendly.</a:t>
            </a:r>
            <a:endParaRPr kumimoji="1" lang="en-CA" altLang="zh-CN" dirty="0"/>
          </a:p>
          <a:p>
            <a:pPr marL="82296" indent="0">
              <a:buNone/>
            </a:pPr>
            <a:r>
              <a:rPr kumimoji="1" lang="en-US" altLang="zh-CN" sz="1800" dirty="0" smtClean="0"/>
              <a:t>     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25511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CA" altLang="zh-CN" dirty="0"/>
              <a:t>Apr 22 – Apr 30:  Front End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Wolfarm beta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46616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588582"/>
            <a:ext cx="7498080" cy="1143000"/>
          </a:xfrm>
        </p:spPr>
        <p:txBody>
          <a:bodyPr>
            <a:normAutofit fontScale="90000"/>
          </a:bodyPr>
          <a:lstStyle/>
          <a:p>
            <a:r>
              <a:rPr kumimoji="1" lang="en-CA" altLang="zh-CN" dirty="0"/>
              <a:t>May: </a:t>
            </a:r>
            <a:r>
              <a:rPr kumimoji="1" lang="en-CA" altLang="zh-CN" dirty="0" smtClean="0"/>
              <a:t>Software Development </a:t>
            </a:r>
            <a:r>
              <a:rPr kumimoji="1" lang="en-CA" altLang="zh-CN" dirty="0"/>
              <a:t>(big project)</a:t>
            </a:r>
            <a:br>
              <a:rPr kumimoji="1" lang="en-CA" altLang="zh-CN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Back-end</a:t>
            </a:r>
          </a:p>
          <a:p>
            <a:pPr marL="82296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- Wrap the research result and convert them to our software.</a:t>
            </a:r>
          </a:p>
          <a:p>
            <a:pPr marL="82296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- </a:t>
            </a:r>
            <a:r>
              <a:rPr kumimoji="1" lang="en-US" altLang="zh-CN" sz="1800" dirty="0" smtClean="0"/>
              <a:t>Optimize </a:t>
            </a:r>
            <a:r>
              <a:rPr kumimoji="1" lang="en-US" altLang="zh-CN" sz="1800" dirty="0"/>
              <a:t>the running time</a:t>
            </a:r>
            <a:r>
              <a:rPr kumimoji="1" lang="en-US" altLang="zh-CN" sz="1800" dirty="0" smtClean="0"/>
              <a:t>.</a:t>
            </a:r>
          </a:p>
          <a:p>
            <a:pPr marL="82296" indent="0">
              <a:buNone/>
            </a:pPr>
            <a:endParaRPr kumimoji="1" lang="en-US" altLang="zh-CN" sz="1800" dirty="0"/>
          </a:p>
          <a:p>
            <a:r>
              <a:rPr kumimoji="1" lang="en-CA" altLang="zh-CN" dirty="0"/>
              <a:t>Connect front-end and back-end</a:t>
            </a:r>
          </a:p>
          <a:p>
            <a:pPr marL="82296" indent="0">
              <a:buNone/>
            </a:pPr>
            <a:r>
              <a:rPr kumimoji="1" lang="en-US" altLang="zh-CN" sz="1800" dirty="0"/>
              <a:t>     - Pressure test (stable connection).</a:t>
            </a:r>
          </a:p>
          <a:p>
            <a:pPr marL="82296" indent="0">
              <a:buNone/>
            </a:pPr>
            <a:endParaRPr kumimoji="1" lang="zh-CN" altLang="en-US" sz="1800" dirty="0"/>
          </a:p>
          <a:p>
            <a:pPr marL="82296" indent="0">
              <a:buNone/>
            </a:pP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1010407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CA" altLang="zh-CN" dirty="0"/>
              <a:t>Mar 1 – Mar </a:t>
            </a:r>
            <a:r>
              <a:rPr kumimoji="1" lang="en-CA" altLang="zh-CN" dirty="0" smtClean="0"/>
              <a:t>15: HOME page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kumimoji="1" lang="en-CA" altLang="zh-CN" dirty="0" smtClean="0"/>
              <a:t>Mar 1 – Mar 5:</a:t>
            </a:r>
          </a:p>
          <a:p>
            <a:pPr>
              <a:buFont typeface="Arial"/>
              <a:buChar char="•"/>
            </a:pPr>
            <a:r>
              <a:rPr kumimoji="1" lang="en-CA" altLang="zh-CN" dirty="0"/>
              <a:t>More </a:t>
            </a:r>
            <a:r>
              <a:rPr kumimoji="1" lang="en-CA" altLang="zh-CN" dirty="0" smtClean="0"/>
              <a:t>attractive</a:t>
            </a:r>
          </a:p>
          <a:p>
            <a:pPr>
              <a:buFont typeface="Arial"/>
              <a:buChar char="•"/>
            </a:pPr>
            <a:r>
              <a:rPr kumimoji="1" lang="en-CA" altLang="zh-CN" dirty="0" smtClean="0"/>
              <a:t>Need some suggestions or feedback in designing</a:t>
            </a:r>
            <a:endParaRPr kumimoji="1" lang="en-CA" altLang="zh-CN" dirty="0"/>
          </a:p>
          <a:p>
            <a:pPr>
              <a:buFont typeface="Arial"/>
              <a:buChar char="•"/>
            </a:pPr>
            <a:endParaRPr kumimoji="1" lang="en-CA" altLang="zh-CN" dirty="0" smtClean="0"/>
          </a:p>
          <a:p>
            <a:pPr marL="82296" indent="0">
              <a:buNone/>
            </a:pPr>
            <a:r>
              <a:rPr kumimoji="1" lang="en-CA" altLang="zh-CN" dirty="0"/>
              <a:t> </a:t>
            </a:r>
            <a:r>
              <a:rPr kumimoji="1" lang="en-CA" altLang="zh-CN" dirty="0" smtClean="0"/>
              <a:t>                   </a:t>
            </a:r>
            <a:r>
              <a:rPr kumimoji="1" lang="en-CA" altLang="zh-CN" dirty="0" smtClean="0">
                <a:hlinkClick r:id="rId2"/>
              </a:rPr>
              <a:t>HOME page</a:t>
            </a:r>
            <a:endParaRPr kumimoji="1" lang="en-CA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43588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CA" altLang="zh-CN" dirty="0"/>
              <a:t>Mar 1 – Mar </a:t>
            </a:r>
            <a:r>
              <a:rPr kumimoji="1" lang="en-CA" altLang="zh-CN" dirty="0" smtClean="0"/>
              <a:t>15: HOME page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endParaRPr kumimoji="1" lang="en-CA" altLang="zh-CN" dirty="0"/>
          </a:p>
          <a:p>
            <a:pPr marL="82296" indent="0">
              <a:buNone/>
            </a:pPr>
            <a:r>
              <a:rPr kumimoji="1" lang="en-CA" altLang="zh-CN" dirty="0" smtClean="0"/>
              <a:t>Mar 6 – Mar 15:</a:t>
            </a:r>
          </a:p>
          <a:p>
            <a:pPr>
              <a:buFont typeface="Arial"/>
              <a:buChar char="•"/>
            </a:pPr>
            <a:r>
              <a:rPr kumimoji="1" lang="en-CA" altLang="zh-CN" dirty="0" smtClean="0"/>
              <a:t>Coding and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960181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CA" altLang="zh-CN" dirty="0"/>
              <a:t>Mar 16 – Mar 31: Blog and digital resources </a:t>
            </a:r>
            <a:r>
              <a:rPr kumimoji="1" lang="en-CA" altLang="zh-CN" dirty="0" smtClean="0"/>
              <a:t>refinement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82296" indent="0">
              <a:buNone/>
            </a:pPr>
            <a:endParaRPr kumimoji="1" lang="en-CA" altLang="zh-CN" dirty="0" smtClean="0"/>
          </a:p>
          <a:p>
            <a:pPr marL="82296" indent="0">
              <a:buNone/>
            </a:pPr>
            <a:r>
              <a:rPr kumimoji="1" lang="en-CA" altLang="zh-CN" dirty="0" smtClean="0"/>
              <a:t>Mar 16 </a:t>
            </a:r>
            <a:r>
              <a:rPr kumimoji="1" lang="en-CA" altLang="zh-CN" dirty="0"/>
              <a:t>– Mar </a:t>
            </a:r>
            <a:r>
              <a:rPr kumimoji="1" lang="en-CA" altLang="zh-CN" dirty="0" smtClean="0"/>
              <a:t>20:  </a:t>
            </a:r>
          </a:p>
          <a:p>
            <a:pPr>
              <a:buFont typeface="Arial"/>
              <a:buChar char="•"/>
            </a:pPr>
            <a:r>
              <a:rPr kumimoji="1" lang="en-CA" altLang="zh-CN" dirty="0" smtClean="0"/>
              <a:t>Need </a:t>
            </a:r>
            <a:r>
              <a:rPr kumimoji="1" lang="en-CA" altLang="zh-CN" dirty="0"/>
              <a:t>some suggestions or feedback in </a:t>
            </a:r>
            <a:r>
              <a:rPr kumimoji="1" lang="en-CA" altLang="zh-CN" dirty="0" smtClean="0"/>
              <a:t>designing</a:t>
            </a:r>
          </a:p>
          <a:p>
            <a:pPr>
              <a:buFont typeface="Arial"/>
              <a:buChar char="•"/>
            </a:pPr>
            <a:r>
              <a:rPr kumimoji="1" lang="en-US" altLang="zh-CN" dirty="0" smtClean="0"/>
              <a:t>Style consistence.</a:t>
            </a:r>
            <a:endParaRPr kumimoji="1" lang="en-CA" altLang="zh-CN" dirty="0" smtClean="0"/>
          </a:p>
          <a:p>
            <a:pPr>
              <a:buFont typeface="Arial"/>
              <a:buChar char="•"/>
            </a:pPr>
            <a:endParaRPr kumimoji="1" lang="en-CA" altLang="zh-CN" dirty="0"/>
          </a:p>
          <a:p>
            <a:pPr marL="82296" indent="0">
              <a:buNone/>
            </a:pPr>
            <a:r>
              <a:rPr kumimoji="1" lang="en-CA" altLang="zh-CN" dirty="0" smtClean="0"/>
              <a:t>                      </a:t>
            </a:r>
            <a:r>
              <a:rPr kumimoji="1" lang="en-CA" altLang="zh-CN" dirty="0" smtClean="0">
                <a:hlinkClick r:id="rId2" action="ppaction://hlinkfile"/>
              </a:rPr>
              <a:t>ESSAY</a:t>
            </a:r>
            <a:endParaRPr kumimoji="1" lang="en-CA" altLang="zh-CN" dirty="0" smtClean="0"/>
          </a:p>
          <a:p>
            <a:pPr marL="82296" indent="0">
              <a:buNone/>
            </a:pPr>
            <a:r>
              <a:rPr kumimoji="1" lang="en-CA" altLang="zh-CN" dirty="0" smtClean="0"/>
              <a:t>  </a:t>
            </a:r>
            <a:endParaRPr kumimoji="1" lang="en-CA" altLang="zh-CN" dirty="0"/>
          </a:p>
          <a:p>
            <a:pPr marL="82296" indent="0">
              <a:buNone/>
            </a:pPr>
            <a:r>
              <a:rPr kumimoji="1" lang="en-CA" altLang="zh-CN" dirty="0" smtClean="0"/>
              <a:t> </a:t>
            </a:r>
          </a:p>
          <a:p>
            <a:pPr>
              <a:buFont typeface="Arial"/>
              <a:buChar char="•"/>
            </a:pPr>
            <a:endParaRPr kumimoji="1" lang="en-CA" altLang="zh-CN" dirty="0"/>
          </a:p>
          <a:p>
            <a:pPr>
              <a:buFont typeface="Arial"/>
              <a:buChar char="•"/>
            </a:pPr>
            <a:endParaRPr kumimoji="1" lang="en-CA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1337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CA" altLang="zh-CN" dirty="0"/>
              <a:t>Mar 16 – Mar 31: Blog and digital resources </a:t>
            </a:r>
            <a:r>
              <a:rPr kumimoji="1" lang="en-CA" altLang="zh-CN" dirty="0" smtClean="0"/>
              <a:t>refinement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endParaRPr kumimoji="1" lang="en-CA" altLang="zh-CN" dirty="0" smtClean="0"/>
          </a:p>
          <a:p>
            <a:pPr marL="82296" indent="0">
              <a:buNone/>
            </a:pPr>
            <a:r>
              <a:rPr kumimoji="1" lang="en-CA" altLang="zh-CN" dirty="0"/>
              <a:t>Mar </a:t>
            </a:r>
            <a:r>
              <a:rPr kumimoji="1" lang="en-CA" altLang="zh-CN" dirty="0" smtClean="0"/>
              <a:t>21 </a:t>
            </a:r>
            <a:r>
              <a:rPr kumimoji="1" lang="en-CA" altLang="zh-CN" dirty="0"/>
              <a:t>– Mar </a:t>
            </a:r>
            <a:r>
              <a:rPr kumimoji="1" lang="en-CA" altLang="zh-CN" dirty="0" smtClean="0"/>
              <a:t>31:</a:t>
            </a:r>
          </a:p>
          <a:p>
            <a:pPr>
              <a:buFont typeface="Arial"/>
              <a:buChar char="•"/>
            </a:pPr>
            <a:r>
              <a:rPr kumimoji="1" lang="en-CA" altLang="zh-CN" dirty="0" smtClean="0"/>
              <a:t>Coding and implementation</a:t>
            </a:r>
          </a:p>
          <a:p>
            <a:pPr marL="82296" indent="0">
              <a:buNone/>
            </a:pPr>
            <a:endParaRPr kumimoji="1" lang="en-CA" altLang="zh-CN" dirty="0"/>
          </a:p>
          <a:p>
            <a:pPr marL="82296" indent="0">
              <a:buNone/>
            </a:pPr>
            <a:r>
              <a:rPr kumimoji="1" lang="en-CA" altLang="zh-CN" dirty="0" smtClean="0">
                <a:solidFill>
                  <a:srgbClr val="FF0000"/>
                </a:solidFill>
              </a:rPr>
              <a:t>IDEA: </a:t>
            </a:r>
            <a:r>
              <a:rPr kumimoji="1" lang="en-CA" altLang="zh-CN" dirty="0" smtClean="0"/>
              <a:t>Continuity</a:t>
            </a:r>
          </a:p>
          <a:p>
            <a:pPr marL="82296" indent="0">
              <a:buNone/>
            </a:pPr>
            <a:r>
              <a:rPr kumimoji="1" lang="en-CA" altLang="zh-CN" dirty="0" smtClean="0"/>
              <a:t>  </a:t>
            </a:r>
            <a:endParaRPr kumimoji="1" lang="en-CA" altLang="zh-CN" dirty="0"/>
          </a:p>
          <a:p>
            <a:pPr marL="82296" indent="0">
              <a:buNone/>
            </a:pPr>
            <a:r>
              <a:rPr kumimoji="1" lang="en-CA" altLang="zh-CN" dirty="0" smtClean="0"/>
              <a:t> </a:t>
            </a:r>
          </a:p>
          <a:p>
            <a:pPr>
              <a:buFont typeface="Arial"/>
              <a:buChar char="•"/>
            </a:pPr>
            <a:endParaRPr kumimoji="1" lang="en-CA" altLang="zh-CN" dirty="0"/>
          </a:p>
          <a:p>
            <a:pPr>
              <a:buFont typeface="Arial"/>
              <a:buChar char="•"/>
            </a:pPr>
            <a:endParaRPr kumimoji="1" lang="en-CA" altLang="zh-CN" dirty="0"/>
          </a:p>
          <a:p>
            <a:endParaRPr kumimoji="1"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304" y="4473719"/>
            <a:ext cx="3575304" cy="238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356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CA" altLang="zh-CN" dirty="0"/>
              <a:t>Mar 16 – Mar 31: Blog and digital resources refinement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2057400"/>
            <a:ext cx="7498080" cy="4800600"/>
          </a:xfrm>
        </p:spPr>
        <p:txBody>
          <a:bodyPr/>
          <a:lstStyle/>
          <a:p>
            <a:r>
              <a:rPr kumimoji="1" lang="en-CA" altLang="zh-CN" dirty="0">
                <a:solidFill>
                  <a:srgbClr val="FF0000"/>
                </a:solidFill>
              </a:rPr>
              <a:t>IDEA: </a:t>
            </a:r>
            <a:r>
              <a:rPr kumimoji="1" lang="en-CA" altLang="zh-CN" dirty="0"/>
              <a:t>relationship among essays</a:t>
            </a:r>
          </a:p>
          <a:p>
            <a:endParaRPr kumimoji="1" lang="en-US" altLang="zh-CN" dirty="0" smtClean="0"/>
          </a:p>
          <a:p>
            <a:pPr marL="82296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  </a:t>
            </a:r>
            <a:endParaRPr kumimoji="1" lang="en-CA" altLang="zh-CN" dirty="0" smtClean="0"/>
          </a:p>
          <a:p>
            <a:endParaRPr lang="en-CA" dirty="0"/>
          </a:p>
        </p:txBody>
      </p:sp>
      <p:pic>
        <p:nvPicPr>
          <p:cNvPr id="5" name="图片 3" descr="relate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096" y="3353308"/>
            <a:ext cx="55245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183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CA" altLang="zh-CN" dirty="0"/>
              <a:t>April 1 – April 5: </a:t>
            </a:r>
            <a:r>
              <a:rPr kumimoji="1" lang="en-CA" altLang="zh-CN" dirty="0" smtClean="0"/>
              <a:t>Email </a:t>
            </a:r>
            <a:r>
              <a:rPr kumimoji="1" lang="en-CA" altLang="zh-CN" dirty="0"/>
              <a:t>list, </a:t>
            </a:r>
            <a:r>
              <a:rPr kumimoji="1" lang="en-CA" altLang="zh-CN" dirty="0" smtClean="0"/>
              <a:t>Facebook</a:t>
            </a:r>
            <a:r>
              <a:rPr kumimoji="1" lang="en-CA" altLang="zh-CN" dirty="0"/>
              <a:t>, </a:t>
            </a:r>
            <a:r>
              <a:rPr kumimoji="1" lang="en-CA" altLang="zh-CN" dirty="0" smtClean="0"/>
              <a:t>Twitter</a:t>
            </a:r>
            <a:r>
              <a:rPr kumimoji="1" lang="en-CA" altLang="zh-CN" dirty="0"/>
              <a:t>, </a:t>
            </a:r>
            <a:r>
              <a:rPr kumimoji="1" lang="en-CA" altLang="zh-CN" dirty="0" err="1"/>
              <a:t>L</a:t>
            </a:r>
            <a:r>
              <a:rPr kumimoji="1" lang="en-CA" altLang="zh-CN" dirty="0" err="1" smtClean="0"/>
              <a:t>inkedin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endParaRPr kumimoji="1" lang="en-CA" altLang="zh-CN" dirty="0" smtClean="0"/>
          </a:p>
          <a:p>
            <a:pPr>
              <a:lnSpc>
                <a:spcPts val="1400"/>
              </a:lnSpc>
              <a:buFont typeface="Arial"/>
              <a:buChar char="•"/>
            </a:pPr>
            <a:endParaRPr kumimoji="1" lang="en-CA" altLang="zh-CN" dirty="0" smtClean="0"/>
          </a:p>
          <a:p>
            <a:pPr>
              <a:lnSpc>
                <a:spcPts val="1400"/>
              </a:lnSpc>
              <a:buFont typeface="Arial"/>
              <a:buChar char="•"/>
            </a:pPr>
            <a:endParaRPr kumimoji="1" lang="en-CA" altLang="zh-CN" dirty="0"/>
          </a:p>
          <a:p>
            <a:pPr>
              <a:lnSpc>
                <a:spcPts val="1400"/>
              </a:lnSpc>
              <a:buFont typeface="Arial"/>
              <a:buChar char="•"/>
            </a:pPr>
            <a:endParaRPr kumimoji="1" lang="en-CA" altLang="zh-CN" dirty="0" smtClean="0"/>
          </a:p>
          <a:p>
            <a:pPr>
              <a:lnSpc>
                <a:spcPts val="1400"/>
              </a:lnSpc>
              <a:buFont typeface="Arial"/>
              <a:buChar char="•"/>
            </a:pPr>
            <a:r>
              <a:rPr kumimoji="1" lang="en-CA" altLang="zh-CN" dirty="0" smtClean="0"/>
              <a:t>Email list doesn’t work now (PHP)</a:t>
            </a:r>
          </a:p>
          <a:p>
            <a:pPr>
              <a:lnSpc>
                <a:spcPts val="1400"/>
              </a:lnSpc>
              <a:buFont typeface="Arial"/>
              <a:buChar char="•"/>
            </a:pPr>
            <a:endParaRPr kumimoji="1" lang="en-CA" altLang="zh-CN" dirty="0" smtClean="0"/>
          </a:p>
          <a:p>
            <a:pPr>
              <a:lnSpc>
                <a:spcPts val="1400"/>
              </a:lnSpc>
              <a:buFont typeface="Arial"/>
              <a:buChar char="•"/>
            </a:pPr>
            <a:r>
              <a:rPr kumimoji="1" lang="en-CA" altLang="zh-CN" dirty="0" smtClean="0">
                <a:solidFill>
                  <a:srgbClr val="FF0000"/>
                </a:solidFill>
              </a:rPr>
              <a:t>IDEA:</a:t>
            </a:r>
          </a:p>
          <a:p>
            <a:pPr marL="82296" indent="0">
              <a:lnSpc>
                <a:spcPts val="1400"/>
              </a:lnSpc>
              <a:buNone/>
            </a:pPr>
            <a:r>
              <a:rPr kumimoji="1" lang="en-CA" altLang="zh-CN" dirty="0"/>
              <a:t> </a:t>
            </a:r>
            <a:r>
              <a:rPr kumimoji="1" lang="en-CA" altLang="zh-CN" dirty="0" smtClean="0"/>
              <a:t>    </a:t>
            </a:r>
            <a:r>
              <a:rPr kumimoji="1" lang="en-CA" altLang="zh-CN" sz="1800" dirty="0" smtClean="0"/>
              <a:t>- Company email address?</a:t>
            </a:r>
          </a:p>
          <a:p>
            <a:pPr marL="82296" indent="0">
              <a:lnSpc>
                <a:spcPts val="1400"/>
              </a:lnSpc>
              <a:buNone/>
            </a:pPr>
            <a:r>
              <a:rPr kumimoji="1" lang="en-US" altLang="zh-CN" sz="1800" dirty="0"/>
              <a:t> </a:t>
            </a:r>
            <a:r>
              <a:rPr kumimoji="1" lang="en-US" altLang="zh-CN" sz="1800" dirty="0" smtClean="0"/>
              <a:t>        - Brief but attractive</a:t>
            </a:r>
          </a:p>
          <a:p>
            <a:pPr marL="82296" indent="0">
              <a:lnSpc>
                <a:spcPts val="1400"/>
              </a:lnSpc>
              <a:buNone/>
            </a:pPr>
            <a:r>
              <a:rPr kumimoji="1" lang="en-US" altLang="zh-CN" sz="1800" dirty="0"/>
              <a:t> </a:t>
            </a:r>
            <a:r>
              <a:rPr kumimoji="1" lang="en-US" altLang="zh-CN" sz="1800" dirty="0" smtClean="0"/>
              <a:t>        - Low frequency (i.e. Once a week)</a:t>
            </a:r>
            <a:endParaRPr kumimoji="1" lang="en-CA" altLang="zh-CN" sz="1800" dirty="0"/>
          </a:p>
          <a:p>
            <a:pPr marL="82296" indent="0">
              <a:buNone/>
            </a:pPr>
            <a:endParaRPr kumimoji="1" lang="en-US" altLang="zh-CN" dirty="0"/>
          </a:p>
          <a:p>
            <a:pPr>
              <a:buFont typeface="Arial"/>
              <a:buChar char="•"/>
            </a:pPr>
            <a:endParaRPr kumimoji="1"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498084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CA" altLang="zh-CN" dirty="0"/>
              <a:t>April 1 – April 5: </a:t>
            </a:r>
            <a:r>
              <a:rPr kumimoji="1" lang="en-CA" altLang="zh-CN" dirty="0" smtClean="0"/>
              <a:t>Email </a:t>
            </a:r>
            <a:r>
              <a:rPr kumimoji="1" lang="en-CA" altLang="zh-CN" dirty="0"/>
              <a:t>list, </a:t>
            </a:r>
            <a:r>
              <a:rPr kumimoji="1" lang="en-CA" altLang="zh-CN" dirty="0" smtClean="0"/>
              <a:t>Facebook</a:t>
            </a:r>
            <a:r>
              <a:rPr kumimoji="1" lang="en-CA" altLang="zh-CN" dirty="0"/>
              <a:t>, </a:t>
            </a:r>
            <a:r>
              <a:rPr kumimoji="1" lang="en-CA" altLang="zh-CN" dirty="0" smtClean="0"/>
              <a:t>Twitter</a:t>
            </a:r>
            <a:r>
              <a:rPr kumimoji="1" lang="en-CA" altLang="zh-CN" dirty="0"/>
              <a:t>, </a:t>
            </a:r>
            <a:r>
              <a:rPr kumimoji="1" lang="en-CA" altLang="zh-CN" dirty="0" err="1"/>
              <a:t>L</a:t>
            </a:r>
            <a:r>
              <a:rPr kumimoji="1" lang="en-CA" altLang="zh-CN" dirty="0" err="1" smtClean="0"/>
              <a:t>inkedin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endParaRPr kumimoji="1" lang="en-CA" altLang="zh-CN" dirty="0" smtClean="0"/>
          </a:p>
          <a:p>
            <a:pPr>
              <a:buFont typeface="Arial"/>
              <a:buChar char="•"/>
            </a:pPr>
            <a:endParaRPr kumimoji="1" lang="en-CA" altLang="zh-CN" dirty="0"/>
          </a:p>
          <a:p>
            <a:pPr>
              <a:buFont typeface="Arial"/>
              <a:buChar char="•"/>
            </a:pPr>
            <a:r>
              <a:rPr kumimoji="1" lang="en-CA" altLang="zh-CN" dirty="0" err="1" smtClean="0"/>
              <a:t>Linkedin</a:t>
            </a:r>
            <a:r>
              <a:rPr kumimoji="1" lang="en-CA" altLang="zh-CN" dirty="0" smtClean="0"/>
              <a:t> </a:t>
            </a:r>
            <a:r>
              <a:rPr kumimoji="1" lang="en-US" altLang="zh-CN" sz="1400" dirty="0" smtClean="0"/>
              <a:t>( professional, most important, since our potential customer is financial advisors. )</a:t>
            </a:r>
          </a:p>
          <a:p>
            <a:pPr>
              <a:buFont typeface="Arial"/>
              <a:buChar char="•"/>
            </a:pPr>
            <a:r>
              <a:rPr kumimoji="1" lang="en-US" altLang="zh-CN" dirty="0" smtClean="0">
                <a:solidFill>
                  <a:srgbClr val="FF0000"/>
                </a:solidFill>
              </a:rPr>
              <a:t>IDEA:</a:t>
            </a:r>
          </a:p>
          <a:p>
            <a:pPr marL="82296" indent="0">
              <a:buNone/>
            </a:pPr>
            <a:r>
              <a:rPr kumimoji="1" lang="en-US" altLang="zh-CN" sz="1800" dirty="0" smtClean="0"/>
              <a:t>         - Provide some own idea about future market movement.</a:t>
            </a:r>
          </a:p>
          <a:p>
            <a:pPr marL="82296" indent="0">
              <a:buNone/>
            </a:pPr>
            <a:r>
              <a:rPr kumimoji="1" lang="en-US" altLang="zh-CN" sz="1800" dirty="0"/>
              <a:t> </a:t>
            </a:r>
            <a:r>
              <a:rPr kumimoji="1" lang="en-US" altLang="zh-CN" sz="1800" dirty="0" smtClean="0"/>
              <a:t>        - Show some result of our market analysis.</a:t>
            </a:r>
            <a:endParaRPr kumimoji="1" lang="en-CA" altLang="zh-CN" sz="1800" dirty="0"/>
          </a:p>
          <a:p>
            <a:pPr>
              <a:buFont typeface="Arial"/>
              <a:buChar char="•"/>
            </a:pPr>
            <a:endParaRPr kumimoji="1" lang="en-US" altLang="zh-CN" dirty="0"/>
          </a:p>
          <a:p>
            <a:pPr>
              <a:buFont typeface="Arial"/>
              <a:buChar char="•"/>
            </a:pPr>
            <a:endParaRPr kumimoji="1"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425161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CA" altLang="zh-CN" dirty="0"/>
              <a:t>April 1 – April 5: </a:t>
            </a:r>
            <a:r>
              <a:rPr kumimoji="1" lang="en-CA" altLang="zh-CN" dirty="0" smtClean="0"/>
              <a:t>Email </a:t>
            </a:r>
            <a:r>
              <a:rPr kumimoji="1" lang="en-CA" altLang="zh-CN" dirty="0"/>
              <a:t>list, </a:t>
            </a:r>
            <a:r>
              <a:rPr kumimoji="1" lang="en-CA" altLang="zh-CN" dirty="0" smtClean="0"/>
              <a:t>Facebook</a:t>
            </a:r>
            <a:r>
              <a:rPr kumimoji="1" lang="en-CA" altLang="zh-CN" dirty="0"/>
              <a:t>, </a:t>
            </a:r>
            <a:r>
              <a:rPr kumimoji="1" lang="en-CA" altLang="zh-CN" dirty="0" smtClean="0"/>
              <a:t>Twitter</a:t>
            </a:r>
            <a:r>
              <a:rPr kumimoji="1" lang="en-CA" altLang="zh-CN" dirty="0"/>
              <a:t>, </a:t>
            </a:r>
            <a:r>
              <a:rPr kumimoji="1" lang="en-CA" altLang="zh-CN" dirty="0" err="1"/>
              <a:t>L</a:t>
            </a:r>
            <a:r>
              <a:rPr kumimoji="1" lang="en-CA" altLang="zh-CN" dirty="0" err="1" smtClean="0"/>
              <a:t>inkedin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endParaRPr kumimoji="1" lang="en-CA" altLang="zh-CN" dirty="0" smtClean="0"/>
          </a:p>
          <a:p>
            <a:pPr>
              <a:buFont typeface="Arial"/>
              <a:buChar char="•"/>
            </a:pPr>
            <a:endParaRPr kumimoji="1" lang="en-CA" altLang="zh-CN" dirty="0"/>
          </a:p>
          <a:p>
            <a:pPr>
              <a:buFont typeface="Arial"/>
              <a:buChar char="•"/>
            </a:pPr>
            <a:r>
              <a:rPr kumimoji="1" lang="en-CA" altLang="zh-CN" dirty="0" smtClean="0"/>
              <a:t>Twitter </a:t>
            </a:r>
            <a:r>
              <a:rPr kumimoji="1" lang="en-CA" altLang="zh-CN" dirty="0"/>
              <a:t>&amp; Facebook (work with </a:t>
            </a:r>
            <a:r>
              <a:rPr kumimoji="1" lang="en-CA" altLang="zh-CN" dirty="0" err="1"/>
              <a:t>Laila</a:t>
            </a:r>
            <a:r>
              <a:rPr kumimoji="1" lang="en-CA" altLang="zh-CN" dirty="0" smtClean="0"/>
              <a:t>)</a:t>
            </a:r>
          </a:p>
          <a:p>
            <a:pPr>
              <a:buFont typeface="Arial"/>
              <a:buChar char="•"/>
            </a:pPr>
            <a:r>
              <a:rPr kumimoji="1" lang="en-CA" altLang="zh-CN" dirty="0" smtClean="0">
                <a:solidFill>
                  <a:srgbClr val="FF0000"/>
                </a:solidFill>
              </a:rPr>
              <a:t>IDEA</a:t>
            </a:r>
            <a:endParaRPr kumimoji="1" lang="en-CA" altLang="zh-CN" dirty="0">
              <a:solidFill>
                <a:srgbClr val="FF0000"/>
              </a:solidFill>
            </a:endParaRPr>
          </a:p>
          <a:p>
            <a:pPr marL="82296" indent="0">
              <a:buNone/>
            </a:pPr>
            <a:r>
              <a:rPr kumimoji="1" lang="en-US" altLang="zh-CN" sz="1800" dirty="0" smtClean="0"/>
              <a:t>         - Using plain words to explain some hard economic theory.</a:t>
            </a:r>
          </a:p>
          <a:p>
            <a:pPr marL="82296" indent="0">
              <a:buNone/>
            </a:pPr>
            <a:r>
              <a:rPr kumimoji="1" lang="en-US" altLang="zh-CN" sz="1800" dirty="0"/>
              <a:t> </a:t>
            </a:r>
            <a:r>
              <a:rPr kumimoji="1" lang="en-US" altLang="zh-CN" sz="1800" dirty="0" smtClean="0"/>
              <a:t>        - Share some interesting historical event about financial market.</a:t>
            </a:r>
          </a:p>
          <a:p>
            <a:pPr marL="82296" indent="0">
              <a:buNone/>
            </a:pPr>
            <a:r>
              <a:rPr kumimoji="1" lang="en-US" altLang="zh-CN" sz="1800" dirty="0"/>
              <a:t> </a:t>
            </a:r>
            <a:r>
              <a:rPr kumimoji="1" lang="en-US" altLang="zh-CN" sz="1800" dirty="0" smtClean="0"/>
              <a:t>        - More details please visit www.emergingstar.ca.</a:t>
            </a:r>
          </a:p>
          <a:p>
            <a:pPr marL="82296" indent="0">
              <a:buNone/>
            </a:pPr>
            <a:r>
              <a:rPr kumimoji="1" lang="en-US" altLang="zh-CN" sz="1800" dirty="0"/>
              <a:t> </a:t>
            </a:r>
            <a:r>
              <a:rPr kumimoji="1" lang="en-US" altLang="zh-CN" sz="1800" dirty="0" smtClean="0"/>
              <a:t>        - What we want is that the investors to recommend our website to </a:t>
            </a:r>
          </a:p>
          <a:p>
            <a:pPr marL="82296" indent="0">
              <a:buNone/>
            </a:pPr>
            <a:r>
              <a:rPr kumimoji="1" lang="en-US" altLang="zh-CN" sz="1800" dirty="0"/>
              <a:t> </a:t>
            </a:r>
            <a:r>
              <a:rPr kumimoji="1" lang="en-US" altLang="zh-CN" sz="1800" dirty="0" smtClean="0"/>
              <a:t>          their financial advisor.</a:t>
            </a:r>
            <a:endParaRPr kumimoji="1" lang="en-CA" altLang="zh-CN" sz="1800" dirty="0" smtClean="0"/>
          </a:p>
          <a:p>
            <a:pPr>
              <a:buFont typeface="Arial"/>
              <a:buChar char="•"/>
            </a:pPr>
            <a:endParaRPr kumimoji="1" lang="en-US" altLang="zh-CN" dirty="0"/>
          </a:p>
          <a:p>
            <a:pPr>
              <a:buFont typeface="Arial"/>
              <a:buChar char="•"/>
            </a:pPr>
            <a:endParaRPr kumimoji="1"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722608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夏至.thmx</Template>
  <TotalTime>1243</TotalTime>
  <Words>486</Words>
  <Application>Microsoft Macintosh PowerPoint</Application>
  <PresentationFormat>全屏显示(4:3)</PresentationFormat>
  <Paragraphs>103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夏至</vt:lpstr>
      <vt:lpstr>Outline</vt:lpstr>
      <vt:lpstr>Mar 1 – Mar 15: HOME page</vt:lpstr>
      <vt:lpstr>Mar 1 – Mar 15: HOME page</vt:lpstr>
      <vt:lpstr>Mar 16 – Mar 31: Blog and digital resources refinement</vt:lpstr>
      <vt:lpstr>Mar 16 – Mar 31: Blog and digital resources refinement</vt:lpstr>
      <vt:lpstr>Mar 16 – Mar 31: Blog and digital resources refinement</vt:lpstr>
      <vt:lpstr>April 1 – April 5: Email list, Facebook, Twitter, Linkedin</vt:lpstr>
      <vt:lpstr>April 1 – April 5: Email list, Facebook, Twitter, Linkedin</vt:lpstr>
      <vt:lpstr>April 1 – April 5: Email list, Facebook, Twitter, Linkedin</vt:lpstr>
      <vt:lpstr>Apr 22 – Apr 30:  Front End</vt:lpstr>
      <vt:lpstr>Apr 22 – Apr 30:  Front End</vt:lpstr>
      <vt:lpstr>May: Software Development (big project)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AkiBone hu</dc:creator>
  <cp:lastModifiedBy>AkiBone hu</cp:lastModifiedBy>
  <cp:revision>22</cp:revision>
  <dcterms:created xsi:type="dcterms:W3CDTF">2016-02-19T23:28:37Z</dcterms:created>
  <dcterms:modified xsi:type="dcterms:W3CDTF">2016-02-21T22:50:59Z</dcterms:modified>
</cp:coreProperties>
</file>