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50" r:id="rId3"/>
    <p:sldId id="642" r:id="rId4"/>
    <p:sldId id="64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>
    <p:extLst/>
  </p:cmAuthor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50" d="100"/>
          <a:sy n="150" d="100"/>
        </p:scale>
        <p:origin x="20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Structures and Classes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A3C175-3CCF-4338-9212-D2D62E5E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EB8D45-4D40-4348-968D-46BC2279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pic>
        <p:nvPicPr>
          <p:cNvPr id="2" name="錄製_2023_01_28_19_06_12_358">
            <a:hlinkClick r:id="" action="ppaction://media"/>
            <a:extLst>
              <a:ext uri="{FF2B5EF4-FFF2-40B4-BE49-F238E27FC236}">
                <a16:creationId xmlns:a16="http://schemas.microsoft.com/office/drawing/2014/main" id="{AA9F736B-13D7-494F-9C22-6A4D712D7E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908" y="1370716"/>
            <a:ext cx="8496300" cy="44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034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 class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(0.75%)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有自己的位置、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(0.1%)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的垂直、水平、斜線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格內，輸出訊息表示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能根據是否看到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做出對應的移動方式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(0.4%)</a:t>
            </a:r>
          </a:p>
          <a:p>
            <a:pPr lvl="2"/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在視線範圍內，朝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2"/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不在視線範圍內，隨機移動至上下左右一格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None/>
            </a:pP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可正常在地城中控制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Hero(0.25%)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Week 4/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</a:p>
          <a:p>
            <a:pPr lvl="2" indent="-76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228</TotalTime>
  <Words>184</Words>
  <Application>Microsoft Office PowerPoint</Application>
  <PresentationFormat>如螢幕大小 (4:3)</PresentationFormat>
  <Paragraphs>28</Paragraphs>
  <Slides>4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Microsoft JhengHei</vt:lpstr>
      <vt:lpstr>Microsoft JhengHei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tbcey74123</cp:lastModifiedBy>
  <cp:revision>24</cp:revision>
  <dcterms:created xsi:type="dcterms:W3CDTF">2020-02-25T04:23:57Z</dcterms:created>
  <dcterms:modified xsi:type="dcterms:W3CDTF">2023-03-11T15:26:04Z</dcterms:modified>
</cp:coreProperties>
</file>