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9627A-7013-4D85-AF4D-CC474C56388B}">
  <a:tblStyle styleId="{05A9627A-7013-4D85-AF4D-CC474C563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84e5e37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84e5e37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84e5e37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a84e5e37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84e5e37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84e5e37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84e5e37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84e5e37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84e5e37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84e5e37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84e5e37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84e5e37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43650" y="529925"/>
            <a:ext cx="5017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Six Attributes of Unhealthy Conversations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53394" y="3229025"/>
            <a:ext cx="2505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10300" y="3079723"/>
            <a:ext cx="33663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M Tahzeem Zaman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Md Sadman Hasan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T.I.M. Sakir Safkat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Akib Ahmed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377623" y="2598517"/>
            <a:ext cx="1183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5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767174" y="2530600"/>
            <a:ext cx="65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5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397996" y="3079723"/>
            <a:ext cx="15093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17101212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17101413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17201112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19101477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47550" y="99600"/>
            <a:ext cx="7616700" cy="4944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</a:t>
            </a:r>
            <a:r>
              <a:rPr lang="en" sz="411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411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8543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89"/>
              <a:buFont typeface="Calibri"/>
              <a:buChar char="●"/>
            </a:pPr>
            <a:r>
              <a:rPr lang="en" sz="18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Comments compiled in UCC(Universal Comments Corpus).</a:t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8543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89"/>
              <a:buFont typeface="Calibri"/>
              <a:buChar char="●"/>
            </a:pPr>
            <a:r>
              <a:rPr lang="en" sz="18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" sz="18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" sz="18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sub-attributes identified among unhealthy online conversations.</a:t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8543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89"/>
              <a:buFont typeface="Calibri"/>
              <a:buChar char="●"/>
            </a:pPr>
            <a:r>
              <a:rPr lang="en" sz="18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in Online Bullying and reduced online participation.</a:t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8543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89"/>
              <a:buFont typeface="Calibri"/>
              <a:buChar char="●"/>
            </a:pPr>
            <a:r>
              <a:rPr lang="en" sz="188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 of the research is to encourage a safer digital space for users through NLP.</a:t>
            </a:r>
            <a:endParaRPr sz="188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18450" y="274150"/>
            <a:ext cx="42639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Literature Review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33600" y="1040400"/>
            <a:ext cx="54465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datasets deployed in the research are namely- UCC (Universal Comments Corpus) and SFU Comments Corpus.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 selected from Globe Mail News site (sample of SFU and UCC) (Kolhatkar et al.,2019).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 of 250 characters or less selected at a random for  further annotation and scoring for Unhealthy Sub-attributes.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the BERT model ( Devil et al., 2019) to produce refined classifiers with incremental results.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59800" y="0"/>
            <a:ext cx="4622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DATASET ANALYSIS</a:t>
            </a:r>
            <a:endParaRPr sz="2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49950"/>
            <a:ext cx="3856650" cy="20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00" y="2394425"/>
            <a:ext cx="4423700" cy="22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112900" y="4695600"/>
            <a:ext cx="3197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confidence scores labelled as ’no’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840775" y="1703150"/>
            <a:ext cx="1860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confidence scores 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labelled as ’yes’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67125" y="619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{05A9627A-7013-4D85-AF4D-CC474C56388B}</a:tableStyleId>
              </a:tblPr>
              <a:tblGrid>
                <a:gridCol w="2543625"/>
                <a:gridCol w="1144200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Proportion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Antagonistic/Insulting/Trolling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Condescending/Patronising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Dismissive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(Unfair) Generalisation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Hostile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Sarcastic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Unhealthy 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7.5%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3799075" y="831763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Dataset comprises of 44,355 comments.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916600" y="3816338"/>
            <a:ext cx="1876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Krippendorff’s alpha by attribute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234163"/>
            <a:ext cx="4145650" cy="2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473875" y="1352929"/>
            <a:ext cx="2300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Inter-attribute correlations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4792800" y="2772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{05A9627A-7013-4D85-AF4D-CC474C56388B}</a:tableStyleId>
              </a:tblPr>
              <a:tblGrid>
                <a:gridCol w="2739075"/>
                <a:gridCol w="1070525"/>
              </a:tblGrid>
              <a:tr h="4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K-α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Antagonistic/Insulting/Trolling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Condescending/Patronising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Dismissive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(Unfair) Generalisation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Hostile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Sarcastic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Unhealthy 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78725" y="543250"/>
            <a:ext cx="4338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Models and Results</a:t>
            </a:r>
            <a:endParaRPr sz="364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78850" y="1421750"/>
            <a:ext cx="46458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pre-trained machine learning model BERT and fine-tuning on the dataset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of BERT model with human model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Estimate variability of judgements and average the results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5183825" y="266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{05A9627A-7013-4D85-AF4D-CC474C56388B}</a:tableStyleId>
              </a:tblPr>
              <a:tblGrid>
                <a:gridCol w="1364175"/>
                <a:gridCol w="1277125"/>
                <a:gridCol w="110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AUC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 AUC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Antagonistic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Condescending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Dismissive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Generalisation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Hostile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Sarcastic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Unhealthy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746225" y="652125"/>
            <a:ext cx="2604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347600" y="378090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53650" y="1746650"/>
            <a:ext cx="617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Practical efficiency of the research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Exploring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unintended biases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works on detecting early signs of conversational failure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