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75"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080" userDrawn="1">
          <p15:clr>
            <a:srgbClr val="A4A3A4"/>
          </p15:clr>
        </p15:guide>
        <p15:guide id="4" pos="1128" userDrawn="1">
          <p15:clr>
            <a:srgbClr val="A4A3A4"/>
          </p15:clr>
        </p15:guide>
        <p15:guide id="6" pos="6552" userDrawn="1">
          <p15:clr>
            <a:srgbClr val="A4A3A4"/>
          </p15:clr>
        </p15:guide>
        <p15:guide id="7" pos="4584" userDrawn="1">
          <p15:clr>
            <a:srgbClr val="A4A3A4"/>
          </p15:clr>
        </p15:guide>
        <p15:guide id="8" orient="horz" pos="240" userDrawn="1">
          <p15:clr>
            <a:srgbClr val="A4A3A4"/>
          </p15:clr>
        </p15:guide>
        <p15:guide id="9" pos="2016" userDrawn="1">
          <p15:clr>
            <a:srgbClr val="A4A3A4"/>
          </p15:clr>
        </p15:guide>
        <p15:guide id="10" pos="3048" userDrawn="1">
          <p15:clr>
            <a:srgbClr val="A4A3A4"/>
          </p15:clr>
        </p15:guide>
        <p15:guide id="11" pos="56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016B"/>
    <a:srgbClr val="203864"/>
    <a:srgbClr val="FF9797"/>
    <a:srgbClr val="A9D18E"/>
    <a:srgbClr val="FFBDF6"/>
    <a:srgbClr val="8FAADC"/>
    <a:srgbClr val="FF3F3F"/>
    <a:srgbClr val="548235"/>
    <a:srgbClr val="C00000"/>
    <a:srgbClr val="2F4A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showGuides="1">
      <p:cViewPr>
        <p:scale>
          <a:sx n="110" d="100"/>
          <a:sy n="110" d="100"/>
        </p:scale>
        <p:origin x="570" y="78"/>
      </p:cViewPr>
      <p:guideLst>
        <p:guide orient="horz" pos="4080"/>
        <p:guide pos="1128"/>
        <p:guide pos="6552"/>
        <p:guide pos="4584"/>
        <p:guide orient="horz" pos="240"/>
        <p:guide pos="2016"/>
        <p:guide pos="3048"/>
        <p:guide pos="5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C24CA2A-2B7B-4AA0-8ED9-B171E80EF85A}"/>
              </a:ext>
            </a:extLst>
          </p:cNvPr>
          <p:cNvSpPr>
            <a:spLocks noGrp="1"/>
          </p:cNvSpPr>
          <p:nvPr>
            <p:ph type="pic" sz="quarter" idx="10" hasCustomPrompt="1"/>
          </p:nvPr>
        </p:nvSpPr>
        <p:spPr>
          <a:xfrm>
            <a:off x="0" y="0"/>
            <a:ext cx="12192000" cy="6858000"/>
          </a:xfrm>
          <a:prstGeom prst="rect">
            <a:avLst/>
          </a:prstGeom>
        </p:spPr>
        <p:txBody>
          <a:bodyPr>
            <a:normAutofit/>
          </a:bodyPr>
          <a:lstStyle>
            <a:lvl1pPr>
              <a:defRPr sz="2400"/>
            </a:lvl1pPr>
          </a:lstStyle>
          <a:p>
            <a:r>
              <a:rPr lang="id-ID" dirty="0"/>
              <a:t>Picture</a:t>
            </a:r>
            <a:endParaRPr lang="en-US" dirty="0"/>
          </a:p>
        </p:txBody>
      </p:sp>
      <p:sp>
        <p:nvSpPr>
          <p:cNvPr id="6" name="Picture Placeholder 3">
            <a:extLst>
              <a:ext uri="{FF2B5EF4-FFF2-40B4-BE49-F238E27FC236}">
                <a16:creationId xmlns:a16="http://schemas.microsoft.com/office/drawing/2014/main" id="{A57CBAC4-4DD0-4A74-92CB-8A731CD6A607}"/>
              </a:ext>
            </a:extLst>
          </p:cNvPr>
          <p:cNvSpPr>
            <a:spLocks noGrp="1"/>
          </p:cNvSpPr>
          <p:nvPr>
            <p:ph type="pic" sz="quarter" idx="11" hasCustomPrompt="1"/>
          </p:nvPr>
        </p:nvSpPr>
        <p:spPr>
          <a:xfrm>
            <a:off x="1938338" y="2013156"/>
            <a:ext cx="8315326" cy="4478132"/>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Tree>
    <p:extLst>
      <p:ext uri="{BB962C8B-B14F-4D97-AF65-F5344CB8AC3E}">
        <p14:creationId xmlns:p14="http://schemas.microsoft.com/office/powerpoint/2010/main" val="30363552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1C6BCE9-6AB7-4B13-9E51-91715F9E7571}"/>
              </a:ext>
            </a:extLst>
          </p:cNvPr>
          <p:cNvSpPr>
            <a:spLocks noGrp="1"/>
          </p:cNvSpPr>
          <p:nvPr>
            <p:ph type="pic" sz="quarter" idx="10" hasCustomPrompt="1"/>
          </p:nvPr>
        </p:nvSpPr>
        <p:spPr>
          <a:xfrm>
            <a:off x="1" y="901494"/>
            <a:ext cx="7449905" cy="2375107"/>
          </a:xfrm>
          <a:custGeom>
            <a:avLst/>
            <a:gdLst>
              <a:gd name="connsiteX0" fmla="*/ 0 w 7449905"/>
              <a:gd name="connsiteY0" fmla="*/ 0 h 2375107"/>
              <a:gd name="connsiteX1" fmla="*/ 7449905 w 7449905"/>
              <a:gd name="connsiteY1" fmla="*/ 0 h 2375107"/>
              <a:gd name="connsiteX2" fmla="*/ 5781677 w 7449905"/>
              <a:gd name="connsiteY2" fmla="*/ 2375107 h 2375107"/>
              <a:gd name="connsiteX3" fmla="*/ 0 w 7449905"/>
              <a:gd name="connsiteY3" fmla="*/ 2375107 h 2375107"/>
            </a:gdLst>
            <a:ahLst/>
            <a:cxnLst>
              <a:cxn ang="0">
                <a:pos x="connsiteX0" y="connsiteY0"/>
              </a:cxn>
              <a:cxn ang="0">
                <a:pos x="connsiteX1" y="connsiteY1"/>
              </a:cxn>
              <a:cxn ang="0">
                <a:pos x="connsiteX2" y="connsiteY2"/>
              </a:cxn>
              <a:cxn ang="0">
                <a:pos x="connsiteX3" y="connsiteY3"/>
              </a:cxn>
            </a:cxnLst>
            <a:rect l="l" t="t" r="r" b="b"/>
            <a:pathLst>
              <a:path w="7449905" h="2375107">
                <a:moveTo>
                  <a:pt x="0" y="0"/>
                </a:moveTo>
                <a:lnTo>
                  <a:pt x="7449905" y="0"/>
                </a:lnTo>
                <a:lnTo>
                  <a:pt x="5781677" y="2375107"/>
                </a:lnTo>
                <a:lnTo>
                  <a:pt x="0" y="2375107"/>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7" name="Picture Placeholder 6">
            <a:extLst>
              <a:ext uri="{FF2B5EF4-FFF2-40B4-BE49-F238E27FC236}">
                <a16:creationId xmlns:a16="http://schemas.microsoft.com/office/drawing/2014/main" id="{6ADA15B4-511C-4F4C-A72C-F2576EAD8D3C}"/>
              </a:ext>
            </a:extLst>
          </p:cNvPr>
          <p:cNvSpPr>
            <a:spLocks noGrp="1"/>
          </p:cNvSpPr>
          <p:nvPr>
            <p:ph type="pic" sz="quarter" idx="11" hasCustomPrompt="1"/>
          </p:nvPr>
        </p:nvSpPr>
        <p:spPr>
          <a:xfrm>
            <a:off x="4724403" y="3581402"/>
            <a:ext cx="7467599" cy="2400299"/>
          </a:xfrm>
          <a:custGeom>
            <a:avLst/>
            <a:gdLst>
              <a:gd name="connsiteX0" fmla="*/ 1685922 w 7467599"/>
              <a:gd name="connsiteY0" fmla="*/ 0 h 2400299"/>
              <a:gd name="connsiteX1" fmla="*/ 7467599 w 7467599"/>
              <a:gd name="connsiteY1" fmla="*/ 0 h 2400299"/>
              <a:gd name="connsiteX2" fmla="*/ 7467599 w 7467599"/>
              <a:gd name="connsiteY2" fmla="*/ 2400299 h 2400299"/>
              <a:gd name="connsiteX3" fmla="*/ 0 w 7467599"/>
              <a:gd name="connsiteY3" fmla="*/ 2400299 h 2400299"/>
            </a:gdLst>
            <a:ahLst/>
            <a:cxnLst>
              <a:cxn ang="0">
                <a:pos x="connsiteX0" y="connsiteY0"/>
              </a:cxn>
              <a:cxn ang="0">
                <a:pos x="connsiteX1" y="connsiteY1"/>
              </a:cxn>
              <a:cxn ang="0">
                <a:pos x="connsiteX2" y="connsiteY2"/>
              </a:cxn>
              <a:cxn ang="0">
                <a:pos x="connsiteX3" y="connsiteY3"/>
              </a:cxn>
            </a:cxnLst>
            <a:rect l="l" t="t" r="r" b="b"/>
            <a:pathLst>
              <a:path w="7467599" h="2400299">
                <a:moveTo>
                  <a:pt x="1685922" y="0"/>
                </a:moveTo>
                <a:lnTo>
                  <a:pt x="7467599" y="0"/>
                </a:lnTo>
                <a:lnTo>
                  <a:pt x="7467599" y="2400299"/>
                </a:lnTo>
                <a:lnTo>
                  <a:pt x="0" y="2400299"/>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19" name="Picture Placeholder 18">
            <a:extLst>
              <a:ext uri="{FF2B5EF4-FFF2-40B4-BE49-F238E27FC236}">
                <a16:creationId xmlns:a16="http://schemas.microsoft.com/office/drawing/2014/main" id="{83FFCAFD-310D-43D4-85EB-ECAF93689BEE}"/>
              </a:ext>
            </a:extLst>
          </p:cNvPr>
          <p:cNvSpPr>
            <a:spLocks noGrp="1"/>
          </p:cNvSpPr>
          <p:nvPr>
            <p:ph type="pic" sz="quarter" idx="12" hasCustomPrompt="1"/>
          </p:nvPr>
        </p:nvSpPr>
        <p:spPr>
          <a:xfrm>
            <a:off x="5181079" y="942705"/>
            <a:ext cx="2181745" cy="2181495"/>
          </a:xfrm>
          <a:custGeom>
            <a:avLst/>
            <a:gdLst>
              <a:gd name="connsiteX0" fmla="*/ 1048029 w 2096020"/>
              <a:gd name="connsiteY0" fmla="*/ 0 h 2095780"/>
              <a:gd name="connsiteX1" fmla="*/ 2090647 w 2096020"/>
              <a:gd name="connsiteY1" fmla="*/ 940874 h 2095780"/>
              <a:gd name="connsiteX2" fmla="*/ 2096020 w 2096020"/>
              <a:gd name="connsiteY2" fmla="*/ 1047276 h 2095780"/>
              <a:gd name="connsiteX3" fmla="*/ 2096020 w 2096020"/>
              <a:gd name="connsiteY3" fmla="*/ 1048782 h 2095780"/>
              <a:gd name="connsiteX4" fmla="*/ 2090647 w 2096020"/>
              <a:gd name="connsiteY4" fmla="*/ 1155184 h 2095780"/>
              <a:gd name="connsiteX5" fmla="*/ 1155184 w 2096020"/>
              <a:gd name="connsiteY5" fmla="*/ 2090647 h 2095780"/>
              <a:gd name="connsiteX6" fmla="*/ 1053534 w 2096020"/>
              <a:gd name="connsiteY6" fmla="*/ 2095780 h 2095780"/>
              <a:gd name="connsiteX7" fmla="*/ 1042524 w 2096020"/>
              <a:gd name="connsiteY7" fmla="*/ 2095780 h 2095780"/>
              <a:gd name="connsiteX8" fmla="*/ 940874 w 2096020"/>
              <a:gd name="connsiteY8" fmla="*/ 2090647 h 2095780"/>
              <a:gd name="connsiteX9" fmla="*/ 0 w 2096020"/>
              <a:gd name="connsiteY9" fmla="*/ 1048029 h 2095780"/>
              <a:gd name="connsiteX10" fmla="*/ 1048029 w 2096020"/>
              <a:gd name="connsiteY10" fmla="*/ 0 h 209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6020" h="2095780">
                <a:moveTo>
                  <a:pt x="1048029" y="0"/>
                </a:moveTo>
                <a:cubicBezTo>
                  <a:pt x="1590664" y="0"/>
                  <a:pt x="2036978" y="412400"/>
                  <a:pt x="2090647" y="940874"/>
                </a:cubicBezTo>
                <a:lnTo>
                  <a:pt x="2096020" y="1047276"/>
                </a:lnTo>
                <a:lnTo>
                  <a:pt x="2096020" y="1048782"/>
                </a:lnTo>
                <a:lnTo>
                  <a:pt x="2090647" y="1155184"/>
                </a:lnTo>
                <a:cubicBezTo>
                  <a:pt x="2040556" y="1648427"/>
                  <a:pt x="1648427" y="2040556"/>
                  <a:pt x="1155184" y="2090647"/>
                </a:cubicBezTo>
                <a:lnTo>
                  <a:pt x="1053534" y="2095780"/>
                </a:lnTo>
                <a:lnTo>
                  <a:pt x="1042524" y="2095780"/>
                </a:lnTo>
                <a:lnTo>
                  <a:pt x="940874" y="2090647"/>
                </a:lnTo>
                <a:cubicBezTo>
                  <a:pt x="412400" y="2036978"/>
                  <a:pt x="0" y="1590664"/>
                  <a:pt x="0" y="1048029"/>
                </a:cubicBezTo>
                <a:cubicBezTo>
                  <a:pt x="0" y="469219"/>
                  <a:pt x="469219" y="0"/>
                  <a:pt x="1048029" y="0"/>
                </a:cubicBez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22" name="Picture Placeholder 21">
            <a:extLst>
              <a:ext uri="{FF2B5EF4-FFF2-40B4-BE49-F238E27FC236}">
                <a16:creationId xmlns:a16="http://schemas.microsoft.com/office/drawing/2014/main" id="{17F4ED05-2C1E-4D18-B147-9A027EA11760}"/>
              </a:ext>
            </a:extLst>
          </p:cNvPr>
          <p:cNvSpPr>
            <a:spLocks noGrp="1"/>
          </p:cNvSpPr>
          <p:nvPr>
            <p:ph type="pic" sz="quarter" idx="13" hasCustomPrompt="1"/>
          </p:nvPr>
        </p:nvSpPr>
        <p:spPr>
          <a:xfrm>
            <a:off x="4842799" y="3733800"/>
            <a:ext cx="2096056" cy="2095500"/>
          </a:xfrm>
          <a:custGeom>
            <a:avLst/>
            <a:gdLst>
              <a:gd name="connsiteX0" fmla="*/ 1042544 w 2096056"/>
              <a:gd name="connsiteY0" fmla="*/ 0 h 2095500"/>
              <a:gd name="connsiteX1" fmla="*/ 1053514 w 2096056"/>
              <a:gd name="connsiteY1" fmla="*/ 0 h 2095500"/>
              <a:gd name="connsiteX2" fmla="*/ 1155184 w 2096056"/>
              <a:gd name="connsiteY2" fmla="*/ 5134 h 2095500"/>
              <a:gd name="connsiteX3" fmla="*/ 2090647 w 2096056"/>
              <a:gd name="connsiteY3" fmla="*/ 940597 h 2095500"/>
              <a:gd name="connsiteX4" fmla="*/ 2096056 w 2096056"/>
              <a:gd name="connsiteY4" fmla="*/ 1047713 h 2095500"/>
              <a:gd name="connsiteX5" fmla="*/ 2096056 w 2096056"/>
              <a:gd name="connsiteY5" fmla="*/ 1047792 h 2095500"/>
              <a:gd name="connsiteX6" fmla="*/ 2090647 w 2096056"/>
              <a:gd name="connsiteY6" fmla="*/ 1154907 h 2095500"/>
              <a:gd name="connsiteX7" fmla="*/ 1155184 w 2096056"/>
              <a:gd name="connsiteY7" fmla="*/ 2090370 h 2095500"/>
              <a:gd name="connsiteX8" fmla="*/ 1053594 w 2096056"/>
              <a:gd name="connsiteY8" fmla="*/ 2095500 h 2095500"/>
              <a:gd name="connsiteX9" fmla="*/ 1042464 w 2096056"/>
              <a:gd name="connsiteY9" fmla="*/ 2095500 h 2095500"/>
              <a:gd name="connsiteX10" fmla="*/ 940874 w 2096056"/>
              <a:gd name="connsiteY10" fmla="*/ 2090370 h 2095500"/>
              <a:gd name="connsiteX11" fmla="*/ 0 w 2096056"/>
              <a:gd name="connsiteY11" fmla="*/ 1047752 h 2095500"/>
              <a:gd name="connsiteX12" fmla="*/ 940874 w 2096056"/>
              <a:gd name="connsiteY12" fmla="*/ 5134 h 20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6056" h="2095500">
                <a:moveTo>
                  <a:pt x="1042544" y="0"/>
                </a:moveTo>
                <a:lnTo>
                  <a:pt x="1053514" y="0"/>
                </a:lnTo>
                <a:lnTo>
                  <a:pt x="1155184" y="5134"/>
                </a:lnTo>
                <a:cubicBezTo>
                  <a:pt x="1648427" y="55226"/>
                  <a:pt x="2040556" y="447354"/>
                  <a:pt x="2090647" y="940597"/>
                </a:cubicBezTo>
                <a:lnTo>
                  <a:pt x="2096056" y="1047713"/>
                </a:lnTo>
                <a:lnTo>
                  <a:pt x="2096056" y="1047792"/>
                </a:lnTo>
                <a:lnTo>
                  <a:pt x="2090647" y="1154907"/>
                </a:lnTo>
                <a:cubicBezTo>
                  <a:pt x="2040556" y="1648150"/>
                  <a:pt x="1648427" y="2040279"/>
                  <a:pt x="1155184" y="2090370"/>
                </a:cubicBezTo>
                <a:lnTo>
                  <a:pt x="1053594" y="2095500"/>
                </a:lnTo>
                <a:lnTo>
                  <a:pt x="1042464" y="2095500"/>
                </a:lnTo>
                <a:lnTo>
                  <a:pt x="940874" y="2090370"/>
                </a:lnTo>
                <a:cubicBezTo>
                  <a:pt x="412400" y="2036701"/>
                  <a:pt x="0" y="1590387"/>
                  <a:pt x="0" y="1047752"/>
                </a:cubicBezTo>
                <a:cubicBezTo>
                  <a:pt x="0" y="505118"/>
                  <a:pt x="412400" y="58804"/>
                  <a:pt x="940874" y="5134"/>
                </a:cubicBez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Tree>
    <p:extLst>
      <p:ext uri="{BB962C8B-B14F-4D97-AF65-F5344CB8AC3E}">
        <p14:creationId xmlns:p14="http://schemas.microsoft.com/office/powerpoint/2010/main" val="1451425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B82683A-7348-419B-B45C-AEDE2F220FB0}"/>
              </a:ext>
            </a:extLst>
          </p:cNvPr>
          <p:cNvSpPr>
            <a:spLocks noGrp="1"/>
          </p:cNvSpPr>
          <p:nvPr>
            <p:ph type="pic" sz="quarter" idx="10" hasCustomPrompt="1"/>
          </p:nvPr>
        </p:nvSpPr>
        <p:spPr>
          <a:xfrm>
            <a:off x="0" y="2027903"/>
            <a:ext cx="12192000" cy="2802194"/>
          </a:xfrm>
          <a:custGeom>
            <a:avLst/>
            <a:gdLst>
              <a:gd name="connsiteX0" fmla="*/ 0 w 12192000"/>
              <a:gd name="connsiteY0" fmla="*/ 0 h 2802194"/>
              <a:gd name="connsiteX1" fmla="*/ 12192000 w 12192000"/>
              <a:gd name="connsiteY1" fmla="*/ 0 h 2802194"/>
              <a:gd name="connsiteX2" fmla="*/ 12192000 w 12192000"/>
              <a:gd name="connsiteY2" fmla="*/ 2802194 h 2802194"/>
              <a:gd name="connsiteX3" fmla="*/ 0 w 12192000"/>
              <a:gd name="connsiteY3" fmla="*/ 2802194 h 2802194"/>
            </a:gdLst>
            <a:ahLst/>
            <a:cxnLst>
              <a:cxn ang="0">
                <a:pos x="connsiteX0" y="connsiteY0"/>
              </a:cxn>
              <a:cxn ang="0">
                <a:pos x="connsiteX1" y="connsiteY1"/>
              </a:cxn>
              <a:cxn ang="0">
                <a:pos x="connsiteX2" y="connsiteY2"/>
              </a:cxn>
              <a:cxn ang="0">
                <a:pos x="connsiteX3" y="connsiteY3"/>
              </a:cxn>
            </a:cxnLst>
            <a:rect l="l" t="t" r="r" b="b"/>
            <a:pathLst>
              <a:path w="12192000" h="2802194">
                <a:moveTo>
                  <a:pt x="0" y="0"/>
                </a:moveTo>
                <a:lnTo>
                  <a:pt x="12192000" y="0"/>
                </a:lnTo>
                <a:lnTo>
                  <a:pt x="12192000" y="2802194"/>
                </a:lnTo>
                <a:lnTo>
                  <a:pt x="0" y="2802194"/>
                </a:lnTo>
                <a:close/>
              </a:path>
            </a:pathLst>
          </a:custGeom>
        </p:spPr>
        <p:txBody>
          <a:bodyPr wrap="square">
            <a:noAutofit/>
          </a:bodyPr>
          <a:lstStyle>
            <a:lvl1pPr marL="0" indent="0">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p:txBody>
      </p:sp>
    </p:spTree>
    <p:extLst>
      <p:ext uri="{BB962C8B-B14F-4D97-AF65-F5344CB8AC3E}">
        <p14:creationId xmlns:p14="http://schemas.microsoft.com/office/powerpoint/2010/main" val="29289422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0230C45-2791-4E7F-8628-C320B1A63ACE}"/>
              </a:ext>
            </a:extLst>
          </p:cNvPr>
          <p:cNvSpPr>
            <a:spLocks noGrp="1"/>
          </p:cNvSpPr>
          <p:nvPr>
            <p:ph type="pic" sz="quarter" idx="10" hasCustomPrompt="1"/>
          </p:nvPr>
        </p:nvSpPr>
        <p:spPr>
          <a:xfrm>
            <a:off x="0" y="2381250"/>
            <a:ext cx="12192000" cy="3676650"/>
          </a:xfrm>
          <a:custGeom>
            <a:avLst/>
            <a:gdLst>
              <a:gd name="connsiteX0" fmla="*/ 0 w 12192000"/>
              <a:gd name="connsiteY0" fmla="*/ 0 h 3333750"/>
              <a:gd name="connsiteX1" fmla="*/ 12192000 w 12192000"/>
              <a:gd name="connsiteY1" fmla="*/ 0 h 3333750"/>
              <a:gd name="connsiteX2" fmla="*/ 12192000 w 12192000"/>
              <a:gd name="connsiteY2" fmla="*/ 3333750 h 3333750"/>
              <a:gd name="connsiteX3" fmla="*/ 0 w 121920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12192000" h="3333750">
                <a:moveTo>
                  <a:pt x="0" y="0"/>
                </a:moveTo>
                <a:lnTo>
                  <a:pt x="12192000" y="0"/>
                </a:lnTo>
                <a:lnTo>
                  <a:pt x="12192000" y="3333750"/>
                </a:lnTo>
                <a:lnTo>
                  <a:pt x="0" y="3333750"/>
                </a:lnTo>
                <a:close/>
              </a:path>
            </a:pathLst>
          </a:custGeom>
        </p:spPr>
        <p:txBody>
          <a:bodyPr wrap="square">
            <a:noAutofit/>
          </a:bodyPr>
          <a:lstStyle>
            <a:lvl1pPr marL="0" indent="0">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p:txBody>
      </p:sp>
    </p:spTree>
    <p:extLst>
      <p:ext uri="{BB962C8B-B14F-4D97-AF65-F5344CB8AC3E}">
        <p14:creationId xmlns:p14="http://schemas.microsoft.com/office/powerpoint/2010/main" val="28838347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6C01A27-14BF-48EC-80DC-BA4898C217D1}"/>
              </a:ext>
            </a:extLst>
          </p:cNvPr>
          <p:cNvSpPr>
            <a:spLocks noGrp="1"/>
          </p:cNvSpPr>
          <p:nvPr>
            <p:ph type="pic" sz="quarter" idx="10" hasCustomPrompt="1"/>
          </p:nvPr>
        </p:nvSpPr>
        <p:spPr>
          <a:xfrm>
            <a:off x="3886200" y="0"/>
            <a:ext cx="8305800" cy="6858000"/>
          </a:xfrm>
          <a:custGeom>
            <a:avLst/>
            <a:gdLst>
              <a:gd name="connsiteX0" fmla="*/ 0 w 8305800"/>
              <a:gd name="connsiteY0" fmla="*/ 0 h 6858000"/>
              <a:gd name="connsiteX1" fmla="*/ 8305800 w 8305800"/>
              <a:gd name="connsiteY1" fmla="*/ 0 h 6858000"/>
              <a:gd name="connsiteX2" fmla="*/ 8305800 w 8305800"/>
              <a:gd name="connsiteY2" fmla="*/ 6858000 h 6858000"/>
              <a:gd name="connsiteX3" fmla="*/ 0 w 8305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05800" h="6858000">
                <a:moveTo>
                  <a:pt x="0" y="0"/>
                </a:moveTo>
                <a:lnTo>
                  <a:pt x="8305800" y="0"/>
                </a:lnTo>
                <a:lnTo>
                  <a:pt x="8305800" y="6858000"/>
                </a:lnTo>
                <a:lnTo>
                  <a:pt x="0" y="6858000"/>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Tree>
    <p:extLst>
      <p:ext uri="{BB962C8B-B14F-4D97-AF65-F5344CB8AC3E}">
        <p14:creationId xmlns:p14="http://schemas.microsoft.com/office/powerpoint/2010/main" val="17516351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472E06D-9CEC-45CA-BA0C-EE8C550EF3AD}"/>
              </a:ext>
            </a:extLst>
          </p:cNvPr>
          <p:cNvSpPr>
            <a:spLocks noGrp="1"/>
          </p:cNvSpPr>
          <p:nvPr>
            <p:ph type="pic" sz="quarter" idx="10" hasCustomPrompt="1"/>
          </p:nvPr>
        </p:nvSpPr>
        <p:spPr>
          <a:xfrm>
            <a:off x="0" y="0"/>
            <a:ext cx="12192000" cy="4800600"/>
          </a:xfrm>
          <a:custGeom>
            <a:avLst/>
            <a:gdLst>
              <a:gd name="connsiteX0" fmla="*/ 0 w 12192000"/>
              <a:gd name="connsiteY0" fmla="*/ 0 h 4800600"/>
              <a:gd name="connsiteX1" fmla="*/ 12192000 w 12192000"/>
              <a:gd name="connsiteY1" fmla="*/ 0 h 4800600"/>
              <a:gd name="connsiteX2" fmla="*/ 12192000 w 12192000"/>
              <a:gd name="connsiteY2" fmla="*/ 4800600 h 4800600"/>
              <a:gd name="connsiteX3" fmla="*/ 0 w 1219200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12192000" h="4800600">
                <a:moveTo>
                  <a:pt x="0" y="0"/>
                </a:moveTo>
                <a:lnTo>
                  <a:pt x="12192000" y="0"/>
                </a:lnTo>
                <a:lnTo>
                  <a:pt x="12192000" y="4800600"/>
                </a:lnTo>
                <a:lnTo>
                  <a:pt x="0" y="4800600"/>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Tree>
    <p:extLst>
      <p:ext uri="{BB962C8B-B14F-4D97-AF65-F5344CB8AC3E}">
        <p14:creationId xmlns:p14="http://schemas.microsoft.com/office/powerpoint/2010/main" val="23458789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9018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2EE152-C28A-453E-900F-591323F033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55" y="-18256"/>
            <a:ext cx="12256910" cy="6894512"/>
          </a:xfrm>
          <a:prstGeom prst="rect">
            <a:avLst/>
          </a:prstGeom>
        </p:spPr>
      </p:pic>
    </p:spTree>
    <p:extLst>
      <p:ext uri="{BB962C8B-B14F-4D97-AF65-F5344CB8AC3E}">
        <p14:creationId xmlns:p14="http://schemas.microsoft.com/office/powerpoint/2010/main" val="38196795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7" name="Picture Placeholder 2">
            <a:extLst>
              <a:ext uri="{FF2B5EF4-FFF2-40B4-BE49-F238E27FC236}">
                <a16:creationId xmlns:a16="http://schemas.microsoft.com/office/drawing/2014/main" id="{BBC1D556-5644-481D-99E0-1AC2BAFC87D2}"/>
              </a:ext>
            </a:extLst>
          </p:cNvPr>
          <p:cNvSpPr>
            <a:spLocks noGrp="1"/>
          </p:cNvSpPr>
          <p:nvPr>
            <p:ph type="pic" sz="quarter" idx="12" hasCustomPrompt="1"/>
          </p:nvPr>
        </p:nvSpPr>
        <p:spPr>
          <a:xfrm>
            <a:off x="0" y="1879600"/>
            <a:ext cx="3048000" cy="2079113"/>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
        <p:nvSpPr>
          <p:cNvPr id="38" name="Picture Placeholder 17">
            <a:extLst>
              <a:ext uri="{FF2B5EF4-FFF2-40B4-BE49-F238E27FC236}">
                <a16:creationId xmlns:a16="http://schemas.microsoft.com/office/drawing/2014/main" id="{89F38F80-CC08-4878-BBFE-EA4F0057B2EF}"/>
              </a:ext>
            </a:extLst>
          </p:cNvPr>
          <p:cNvSpPr>
            <a:spLocks noGrp="1"/>
          </p:cNvSpPr>
          <p:nvPr>
            <p:ph type="pic" sz="quarter" idx="13" hasCustomPrompt="1"/>
          </p:nvPr>
        </p:nvSpPr>
        <p:spPr>
          <a:xfrm>
            <a:off x="0" y="3959225"/>
            <a:ext cx="3048000" cy="2018788"/>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
        <p:nvSpPr>
          <p:cNvPr id="40" name="Picture Placeholder 19">
            <a:extLst>
              <a:ext uri="{FF2B5EF4-FFF2-40B4-BE49-F238E27FC236}">
                <a16:creationId xmlns:a16="http://schemas.microsoft.com/office/drawing/2014/main" id="{7491233D-6C20-448A-BBB3-B2F4E46E5A73}"/>
              </a:ext>
            </a:extLst>
          </p:cNvPr>
          <p:cNvSpPr>
            <a:spLocks noGrp="1"/>
          </p:cNvSpPr>
          <p:nvPr>
            <p:ph type="pic" sz="quarter" idx="15" hasCustomPrompt="1"/>
          </p:nvPr>
        </p:nvSpPr>
        <p:spPr>
          <a:xfrm>
            <a:off x="6096000" y="1902951"/>
            <a:ext cx="3048000" cy="2018788"/>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
        <p:nvSpPr>
          <p:cNvPr id="41" name="Picture Placeholder 20">
            <a:extLst>
              <a:ext uri="{FF2B5EF4-FFF2-40B4-BE49-F238E27FC236}">
                <a16:creationId xmlns:a16="http://schemas.microsoft.com/office/drawing/2014/main" id="{1EC0D7D3-034C-4BCF-B3EA-A87F823CE015}"/>
              </a:ext>
            </a:extLst>
          </p:cNvPr>
          <p:cNvSpPr>
            <a:spLocks noGrp="1"/>
          </p:cNvSpPr>
          <p:nvPr>
            <p:ph type="pic" sz="quarter" idx="16" hasCustomPrompt="1"/>
          </p:nvPr>
        </p:nvSpPr>
        <p:spPr>
          <a:xfrm>
            <a:off x="9144000" y="1902951"/>
            <a:ext cx="3048000" cy="2055762"/>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
        <p:nvSpPr>
          <p:cNvPr id="45" name="Picture Placeholder 2056">
            <a:extLst>
              <a:ext uri="{FF2B5EF4-FFF2-40B4-BE49-F238E27FC236}">
                <a16:creationId xmlns:a16="http://schemas.microsoft.com/office/drawing/2014/main" id="{13BDC2B5-4AFD-4855-92CA-F7AD935881D2}"/>
              </a:ext>
            </a:extLst>
          </p:cNvPr>
          <p:cNvSpPr>
            <a:spLocks noGrp="1"/>
          </p:cNvSpPr>
          <p:nvPr>
            <p:ph type="pic" sz="quarter" idx="18" hasCustomPrompt="1"/>
          </p:nvPr>
        </p:nvSpPr>
        <p:spPr>
          <a:xfrm>
            <a:off x="3048000" y="3921739"/>
            <a:ext cx="6096000" cy="2056274"/>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Tree>
    <p:extLst>
      <p:ext uri="{BB962C8B-B14F-4D97-AF65-F5344CB8AC3E}">
        <p14:creationId xmlns:p14="http://schemas.microsoft.com/office/powerpoint/2010/main" val="37361809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A7DD970-8EC1-499C-84AC-4FDF431D0927}"/>
              </a:ext>
            </a:extLst>
          </p:cNvPr>
          <p:cNvSpPr>
            <a:spLocks noGrp="1"/>
          </p:cNvSpPr>
          <p:nvPr>
            <p:ph type="pic" sz="quarter" idx="10" hasCustomPrompt="1"/>
          </p:nvPr>
        </p:nvSpPr>
        <p:spPr>
          <a:xfrm>
            <a:off x="4375352" y="0"/>
            <a:ext cx="7816647" cy="6858000"/>
          </a:xfrm>
          <a:custGeom>
            <a:avLst/>
            <a:gdLst>
              <a:gd name="connsiteX0" fmla="*/ 1335780 w 7816647"/>
              <a:gd name="connsiteY0" fmla="*/ 0 h 6858000"/>
              <a:gd name="connsiteX1" fmla="*/ 7816647 w 7816647"/>
              <a:gd name="connsiteY1" fmla="*/ 0 h 6858000"/>
              <a:gd name="connsiteX2" fmla="*/ 7816647 w 7816647"/>
              <a:gd name="connsiteY2" fmla="*/ 6858000 h 6858000"/>
              <a:gd name="connsiteX3" fmla="*/ 0 w 781664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16647" h="6858000">
                <a:moveTo>
                  <a:pt x="1335780" y="0"/>
                </a:moveTo>
                <a:lnTo>
                  <a:pt x="7816647" y="0"/>
                </a:lnTo>
                <a:lnTo>
                  <a:pt x="7816647" y="6858000"/>
                </a:lnTo>
                <a:lnTo>
                  <a:pt x="0" y="6858000"/>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Tree>
    <p:extLst>
      <p:ext uri="{BB962C8B-B14F-4D97-AF65-F5344CB8AC3E}">
        <p14:creationId xmlns:p14="http://schemas.microsoft.com/office/powerpoint/2010/main" val="23253038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EAF199C-D5DE-4506-8FCD-526B6C6B383D}"/>
              </a:ext>
            </a:extLst>
          </p:cNvPr>
          <p:cNvSpPr>
            <a:spLocks noGrp="1"/>
          </p:cNvSpPr>
          <p:nvPr>
            <p:ph type="pic" sz="quarter" idx="10" hasCustomPrompt="1"/>
          </p:nvPr>
        </p:nvSpPr>
        <p:spPr>
          <a:xfrm>
            <a:off x="914400" y="2478088"/>
            <a:ext cx="10363200" cy="3351212"/>
          </a:xfrm>
          <a:custGeom>
            <a:avLst/>
            <a:gdLst>
              <a:gd name="connsiteX0" fmla="*/ 0 w 10363200"/>
              <a:gd name="connsiteY0" fmla="*/ 0 h 3351212"/>
              <a:gd name="connsiteX1" fmla="*/ 10363200 w 10363200"/>
              <a:gd name="connsiteY1" fmla="*/ 0 h 3351212"/>
              <a:gd name="connsiteX2" fmla="*/ 10363200 w 10363200"/>
              <a:gd name="connsiteY2" fmla="*/ 3351212 h 3351212"/>
              <a:gd name="connsiteX3" fmla="*/ 0 w 10363200"/>
              <a:gd name="connsiteY3" fmla="*/ 3351212 h 3351212"/>
            </a:gdLst>
            <a:ahLst/>
            <a:cxnLst>
              <a:cxn ang="0">
                <a:pos x="connsiteX0" y="connsiteY0"/>
              </a:cxn>
              <a:cxn ang="0">
                <a:pos x="connsiteX1" y="connsiteY1"/>
              </a:cxn>
              <a:cxn ang="0">
                <a:pos x="connsiteX2" y="connsiteY2"/>
              </a:cxn>
              <a:cxn ang="0">
                <a:pos x="connsiteX3" y="connsiteY3"/>
              </a:cxn>
            </a:cxnLst>
            <a:rect l="l" t="t" r="r" b="b"/>
            <a:pathLst>
              <a:path w="10363200" h="3351212">
                <a:moveTo>
                  <a:pt x="0" y="0"/>
                </a:moveTo>
                <a:lnTo>
                  <a:pt x="10363200" y="0"/>
                </a:lnTo>
                <a:lnTo>
                  <a:pt x="10363200" y="3351212"/>
                </a:lnTo>
                <a:lnTo>
                  <a:pt x="0" y="3351212"/>
                </a:lnTo>
                <a:close/>
              </a:path>
            </a:pathLst>
          </a:custGeom>
        </p:spPr>
        <p:txBody>
          <a:bodyPr wrap="square">
            <a:noAutofit/>
          </a:bodyPr>
          <a:lstStyle>
            <a:lvl1pPr marL="0" indent="0">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p:txBody>
      </p:sp>
    </p:spTree>
    <p:extLst>
      <p:ext uri="{BB962C8B-B14F-4D97-AF65-F5344CB8AC3E}">
        <p14:creationId xmlns:p14="http://schemas.microsoft.com/office/powerpoint/2010/main" val="23588181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6" name="Picture Placeholder 6156">
            <a:extLst>
              <a:ext uri="{FF2B5EF4-FFF2-40B4-BE49-F238E27FC236}">
                <a16:creationId xmlns:a16="http://schemas.microsoft.com/office/drawing/2014/main" id="{A9E401D2-0643-4C1B-8192-9007CBA6F53B}"/>
              </a:ext>
            </a:extLst>
          </p:cNvPr>
          <p:cNvSpPr>
            <a:spLocks noGrp="1"/>
          </p:cNvSpPr>
          <p:nvPr>
            <p:ph type="pic" sz="quarter" idx="11" hasCustomPrompt="1"/>
          </p:nvPr>
        </p:nvSpPr>
        <p:spPr>
          <a:xfrm>
            <a:off x="4886595" y="2013409"/>
            <a:ext cx="2464533" cy="2533651"/>
          </a:xfrm>
          <a:prstGeom prst="rect">
            <a:avLst/>
          </a:prstGeom>
        </p:spPr>
        <p:txBody>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27" name="Picture Placeholder 6157">
            <a:extLst>
              <a:ext uri="{FF2B5EF4-FFF2-40B4-BE49-F238E27FC236}">
                <a16:creationId xmlns:a16="http://schemas.microsoft.com/office/drawing/2014/main" id="{DFFAD9A2-0C2F-494A-B563-EC2F36338099}"/>
              </a:ext>
            </a:extLst>
          </p:cNvPr>
          <p:cNvSpPr>
            <a:spLocks noGrp="1"/>
          </p:cNvSpPr>
          <p:nvPr>
            <p:ph type="pic" sz="quarter" idx="12" hasCustomPrompt="1"/>
          </p:nvPr>
        </p:nvSpPr>
        <p:spPr>
          <a:xfrm>
            <a:off x="7895646" y="2013408"/>
            <a:ext cx="2477540" cy="2533652"/>
          </a:xfrm>
          <a:prstGeom prst="rect">
            <a:avLst/>
          </a:prstGeom>
        </p:spPr>
        <p:txBody>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28" name="Picture Placeholder 6158">
            <a:extLst>
              <a:ext uri="{FF2B5EF4-FFF2-40B4-BE49-F238E27FC236}">
                <a16:creationId xmlns:a16="http://schemas.microsoft.com/office/drawing/2014/main" id="{DBAA4492-B094-44F4-B778-732F49C361B0}"/>
              </a:ext>
            </a:extLst>
          </p:cNvPr>
          <p:cNvSpPr>
            <a:spLocks noGrp="1"/>
          </p:cNvSpPr>
          <p:nvPr>
            <p:ph type="pic" sz="quarter" idx="13" hasCustomPrompt="1"/>
          </p:nvPr>
        </p:nvSpPr>
        <p:spPr>
          <a:xfrm>
            <a:off x="1871040" y="1992810"/>
            <a:ext cx="2464533" cy="2574848"/>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p:txBody>
      </p:sp>
    </p:spTree>
    <p:extLst>
      <p:ext uri="{BB962C8B-B14F-4D97-AF65-F5344CB8AC3E}">
        <p14:creationId xmlns:p14="http://schemas.microsoft.com/office/powerpoint/2010/main" val="41057344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F0D3369-E035-4328-A6EC-E6ADAF8501CC}"/>
              </a:ext>
            </a:extLst>
          </p:cNvPr>
          <p:cNvSpPr>
            <a:spLocks noGrp="1"/>
          </p:cNvSpPr>
          <p:nvPr>
            <p:ph type="pic" sz="quarter" idx="10" hasCustomPrompt="1"/>
          </p:nvPr>
        </p:nvSpPr>
        <p:spPr>
          <a:xfrm>
            <a:off x="0" y="1032384"/>
            <a:ext cx="5692775" cy="3687100"/>
          </a:xfrm>
          <a:custGeom>
            <a:avLst/>
            <a:gdLst>
              <a:gd name="connsiteX0" fmla="*/ 0 w 5692775"/>
              <a:gd name="connsiteY0" fmla="*/ 0 h 3687100"/>
              <a:gd name="connsiteX1" fmla="*/ 5692775 w 5692775"/>
              <a:gd name="connsiteY1" fmla="*/ 0 h 3687100"/>
              <a:gd name="connsiteX2" fmla="*/ 5692775 w 5692775"/>
              <a:gd name="connsiteY2" fmla="*/ 387 h 3687100"/>
              <a:gd name="connsiteX3" fmla="*/ 4720027 w 5692775"/>
              <a:gd name="connsiteY3" fmla="*/ 3687100 h 3687100"/>
              <a:gd name="connsiteX4" fmla="*/ 0 w 5692775"/>
              <a:gd name="connsiteY4" fmla="*/ 3687100 h 368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2775" h="3687100">
                <a:moveTo>
                  <a:pt x="0" y="0"/>
                </a:moveTo>
                <a:lnTo>
                  <a:pt x="5692775" y="0"/>
                </a:lnTo>
                <a:lnTo>
                  <a:pt x="5692775" y="387"/>
                </a:lnTo>
                <a:lnTo>
                  <a:pt x="4720027" y="3687100"/>
                </a:lnTo>
                <a:lnTo>
                  <a:pt x="0" y="3687100"/>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13" name="Picture Placeholder 12">
            <a:extLst>
              <a:ext uri="{FF2B5EF4-FFF2-40B4-BE49-F238E27FC236}">
                <a16:creationId xmlns:a16="http://schemas.microsoft.com/office/drawing/2014/main" id="{D2AFC04D-1F22-4AC7-998A-05059FAF0719}"/>
              </a:ext>
            </a:extLst>
          </p:cNvPr>
          <p:cNvSpPr>
            <a:spLocks noGrp="1"/>
          </p:cNvSpPr>
          <p:nvPr>
            <p:ph type="pic" sz="quarter" idx="11" hasCustomPrompt="1"/>
          </p:nvPr>
        </p:nvSpPr>
        <p:spPr>
          <a:xfrm>
            <a:off x="2187677" y="3425316"/>
            <a:ext cx="4527448" cy="2400300"/>
          </a:xfrm>
          <a:custGeom>
            <a:avLst/>
            <a:gdLst>
              <a:gd name="connsiteX0" fmla="*/ 600075 w 4527448"/>
              <a:gd name="connsiteY0" fmla="*/ 0 h 2400300"/>
              <a:gd name="connsiteX1" fmla="*/ 4527448 w 4527448"/>
              <a:gd name="connsiteY1" fmla="*/ 0 h 2400300"/>
              <a:gd name="connsiteX2" fmla="*/ 4527448 w 4527448"/>
              <a:gd name="connsiteY2" fmla="*/ 1228 h 2400300"/>
              <a:gd name="connsiteX3" fmla="*/ 3927680 w 4527448"/>
              <a:gd name="connsiteY3" fmla="*/ 2400300 h 2400300"/>
              <a:gd name="connsiteX4" fmla="*/ 0 w 4527448"/>
              <a:gd name="connsiteY4" fmla="*/ 2400300 h 240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7448" h="2400300">
                <a:moveTo>
                  <a:pt x="600075" y="0"/>
                </a:moveTo>
                <a:lnTo>
                  <a:pt x="4527448" y="0"/>
                </a:lnTo>
                <a:lnTo>
                  <a:pt x="4527448" y="1228"/>
                </a:lnTo>
                <a:lnTo>
                  <a:pt x="3927680" y="2400300"/>
                </a:lnTo>
                <a:lnTo>
                  <a:pt x="0" y="2400300"/>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Tree>
    <p:extLst>
      <p:ext uri="{BB962C8B-B14F-4D97-AF65-F5344CB8AC3E}">
        <p14:creationId xmlns:p14="http://schemas.microsoft.com/office/powerpoint/2010/main" val="16514562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Picture Placeholder 29">
            <a:extLst>
              <a:ext uri="{FF2B5EF4-FFF2-40B4-BE49-F238E27FC236}">
                <a16:creationId xmlns:a16="http://schemas.microsoft.com/office/drawing/2014/main" id="{F5D8410B-7BB4-419B-9C92-4512C0646373}"/>
              </a:ext>
            </a:extLst>
          </p:cNvPr>
          <p:cNvSpPr>
            <a:spLocks noGrp="1"/>
          </p:cNvSpPr>
          <p:nvPr>
            <p:ph type="pic" sz="quarter" idx="10" hasCustomPrompt="1"/>
          </p:nvPr>
        </p:nvSpPr>
        <p:spPr>
          <a:xfrm>
            <a:off x="1468636" y="2061089"/>
            <a:ext cx="1988691" cy="2227851"/>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22" name="Picture Placeholder 30">
            <a:extLst>
              <a:ext uri="{FF2B5EF4-FFF2-40B4-BE49-F238E27FC236}">
                <a16:creationId xmlns:a16="http://schemas.microsoft.com/office/drawing/2014/main" id="{B89294D6-55ED-4F96-B384-7E26A3F921BB}"/>
              </a:ext>
            </a:extLst>
          </p:cNvPr>
          <p:cNvSpPr>
            <a:spLocks noGrp="1"/>
          </p:cNvSpPr>
          <p:nvPr>
            <p:ph type="pic" sz="quarter" idx="11" hasCustomPrompt="1"/>
          </p:nvPr>
        </p:nvSpPr>
        <p:spPr>
          <a:xfrm>
            <a:off x="3911952" y="2061090"/>
            <a:ext cx="1988691" cy="2227602"/>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23" name="Picture Placeholder 8191">
            <a:extLst>
              <a:ext uri="{FF2B5EF4-FFF2-40B4-BE49-F238E27FC236}">
                <a16:creationId xmlns:a16="http://schemas.microsoft.com/office/drawing/2014/main" id="{C8B1D123-6FDC-4B15-9DE2-75C64E4DE887}"/>
              </a:ext>
            </a:extLst>
          </p:cNvPr>
          <p:cNvSpPr>
            <a:spLocks noGrp="1"/>
          </p:cNvSpPr>
          <p:nvPr>
            <p:ph type="pic" sz="quarter" idx="12" hasCustomPrompt="1"/>
          </p:nvPr>
        </p:nvSpPr>
        <p:spPr>
          <a:xfrm>
            <a:off x="6355268" y="2061089"/>
            <a:ext cx="1988691" cy="2227851"/>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24" name="Picture Placeholder 8192">
            <a:extLst>
              <a:ext uri="{FF2B5EF4-FFF2-40B4-BE49-F238E27FC236}">
                <a16:creationId xmlns:a16="http://schemas.microsoft.com/office/drawing/2014/main" id="{CD9921C3-F10F-488A-933F-64CAB0A424AE}"/>
              </a:ext>
            </a:extLst>
          </p:cNvPr>
          <p:cNvSpPr>
            <a:spLocks noGrp="1"/>
          </p:cNvSpPr>
          <p:nvPr>
            <p:ph type="pic" sz="quarter" idx="13" hasCustomPrompt="1"/>
          </p:nvPr>
        </p:nvSpPr>
        <p:spPr>
          <a:xfrm>
            <a:off x="8798584" y="2061090"/>
            <a:ext cx="1988691" cy="2227602"/>
          </a:xfrm>
          <a:prstGeom prst="rect">
            <a:avLst/>
          </a:prstGeom>
        </p:spPr>
        <p:txBody>
          <a:bodyPr>
            <a:norm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Tree>
    <p:extLst>
      <p:ext uri="{BB962C8B-B14F-4D97-AF65-F5344CB8AC3E}">
        <p14:creationId xmlns:p14="http://schemas.microsoft.com/office/powerpoint/2010/main" val="34545709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A9D82CCC-A01E-4ADC-86DC-C6F15A3EC05C}"/>
              </a:ext>
            </a:extLst>
          </p:cNvPr>
          <p:cNvSpPr>
            <a:spLocks noGrp="1"/>
          </p:cNvSpPr>
          <p:nvPr>
            <p:ph type="pic" sz="quarter" idx="10" hasCustomPrompt="1"/>
          </p:nvPr>
        </p:nvSpPr>
        <p:spPr>
          <a:xfrm>
            <a:off x="3147551" y="1562100"/>
            <a:ext cx="3303639" cy="3717822"/>
          </a:xfrm>
          <a:custGeom>
            <a:avLst/>
            <a:gdLst>
              <a:gd name="connsiteX0" fmla="*/ 668590 w 3303639"/>
              <a:gd name="connsiteY0" fmla="*/ 0 h 3717822"/>
              <a:gd name="connsiteX1" fmla="*/ 3303639 w 3303639"/>
              <a:gd name="connsiteY1" fmla="*/ 0 h 3717822"/>
              <a:gd name="connsiteX2" fmla="*/ 2635049 w 3303639"/>
              <a:gd name="connsiteY2" fmla="*/ 3717822 h 3717822"/>
              <a:gd name="connsiteX3" fmla="*/ 0 w 3303639"/>
              <a:gd name="connsiteY3" fmla="*/ 3717822 h 3717822"/>
            </a:gdLst>
            <a:ahLst/>
            <a:cxnLst>
              <a:cxn ang="0">
                <a:pos x="connsiteX0" y="connsiteY0"/>
              </a:cxn>
              <a:cxn ang="0">
                <a:pos x="connsiteX1" y="connsiteY1"/>
              </a:cxn>
              <a:cxn ang="0">
                <a:pos x="connsiteX2" y="connsiteY2"/>
              </a:cxn>
              <a:cxn ang="0">
                <a:pos x="connsiteX3" y="connsiteY3"/>
              </a:cxn>
            </a:cxnLst>
            <a:rect l="l" t="t" r="r" b="b"/>
            <a:pathLst>
              <a:path w="3303639" h="3717822">
                <a:moveTo>
                  <a:pt x="668590" y="0"/>
                </a:moveTo>
                <a:lnTo>
                  <a:pt x="3303639" y="0"/>
                </a:lnTo>
                <a:lnTo>
                  <a:pt x="2635049" y="3717822"/>
                </a:lnTo>
                <a:lnTo>
                  <a:pt x="0" y="3717822"/>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16" name="Picture Placeholder 15">
            <a:extLst>
              <a:ext uri="{FF2B5EF4-FFF2-40B4-BE49-F238E27FC236}">
                <a16:creationId xmlns:a16="http://schemas.microsoft.com/office/drawing/2014/main" id="{99385A84-3A45-40AA-8385-63F1770CDD41}"/>
              </a:ext>
            </a:extLst>
          </p:cNvPr>
          <p:cNvSpPr>
            <a:spLocks noGrp="1"/>
          </p:cNvSpPr>
          <p:nvPr>
            <p:ph type="pic" sz="quarter" idx="11" hasCustomPrompt="1"/>
          </p:nvPr>
        </p:nvSpPr>
        <p:spPr>
          <a:xfrm>
            <a:off x="6017956" y="1578077"/>
            <a:ext cx="3303638" cy="3717822"/>
          </a:xfrm>
          <a:custGeom>
            <a:avLst/>
            <a:gdLst>
              <a:gd name="connsiteX0" fmla="*/ 668590 w 3303638"/>
              <a:gd name="connsiteY0" fmla="*/ 0 h 3717822"/>
              <a:gd name="connsiteX1" fmla="*/ 3303638 w 3303638"/>
              <a:gd name="connsiteY1" fmla="*/ 0 h 3717822"/>
              <a:gd name="connsiteX2" fmla="*/ 3303638 w 3303638"/>
              <a:gd name="connsiteY2" fmla="*/ 6 h 3717822"/>
              <a:gd name="connsiteX3" fmla="*/ 2635049 w 3303638"/>
              <a:gd name="connsiteY3" fmla="*/ 3717822 h 3717822"/>
              <a:gd name="connsiteX4" fmla="*/ 0 w 3303638"/>
              <a:gd name="connsiteY4" fmla="*/ 3717822 h 37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638" h="3717822">
                <a:moveTo>
                  <a:pt x="668590" y="0"/>
                </a:moveTo>
                <a:lnTo>
                  <a:pt x="3303638" y="0"/>
                </a:lnTo>
                <a:lnTo>
                  <a:pt x="3303638" y="6"/>
                </a:lnTo>
                <a:lnTo>
                  <a:pt x="2635049" y="3717822"/>
                </a:lnTo>
                <a:lnTo>
                  <a:pt x="0" y="3717822"/>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
        <p:nvSpPr>
          <p:cNvPr id="17" name="Picture Placeholder 16">
            <a:extLst>
              <a:ext uri="{FF2B5EF4-FFF2-40B4-BE49-F238E27FC236}">
                <a16:creationId xmlns:a16="http://schemas.microsoft.com/office/drawing/2014/main" id="{C17454A4-75CB-429D-814A-D293A6EAD919}"/>
              </a:ext>
            </a:extLst>
          </p:cNvPr>
          <p:cNvSpPr>
            <a:spLocks noGrp="1"/>
          </p:cNvSpPr>
          <p:nvPr>
            <p:ph type="pic" sz="quarter" idx="12" hasCustomPrompt="1"/>
          </p:nvPr>
        </p:nvSpPr>
        <p:spPr>
          <a:xfrm>
            <a:off x="8888361" y="1562099"/>
            <a:ext cx="3303638" cy="3717822"/>
          </a:xfrm>
          <a:custGeom>
            <a:avLst/>
            <a:gdLst>
              <a:gd name="connsiteX0" fmla="*/ 668590 w 3303638"/>
              <a:gd name="connsiteY0" fmla="*/ 0 h 3717822"/>
              <a:gd name="connsiteX1" fmla="*/ 3303638 w 3303638"/>
              <a:gd name="connsiteY1" fmla="*/ 0 h 3717822"/>
              <a:gd name="connsiteX2" fmla="*/ 3303638 w 3303638"/>
              <a:gd name="connsiteY2" fmla="*/ 6 h 3717822"/>
              <a:gd name="connsiteX3" fmla="*/ 2635049 w 3303638"/>
              <a:gd name="connsiteY3" fmla="*/ 3717822 h 3717822"/>
              <a:gd name="connsiteX4" fmla="*/ 0 w 3303638"/>
              <a:gd name="connsiteY4" fmla="*/ 3717822 h 37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638" h="3717822">
                <a:moveTo>
                  <a:pt x="668590" y="0"/>
                </a:moveTo>
                <a:lnTo>
                  <a:pt x="3303638" y="0"/>
                </a:lnTo>
                <a:lnTo>
                  <a:pt x="3303638" y="6"/>
                </a:lnTo>
                <a:lnTo>
                  <a:pt x="2635049" y="3717822"/>
                </a:lnTo>
                <a:lnTo>
                  <a:pt x="0" y="3717822"/>
                </a:lnTo>
                <a:close/>
              </a:path>
            </a:pathLst>
          </a:custGeom>
        </p:spPr>
        <p:txBody>
          <a:bodyPr wrap="square">
            <a:noAutofit/>
          </a:bodyPr>
          <a:lstStyle>
            <a:lvl1pPr>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a:p>
            <a:endParaRPr lang="en-US" dirty="0"/>
          </a:p>
          <a:p>
            <a:endParaRPr lang="en-US" dirty="0"/>
          </a:p>
        </p:txBody>
      </p:sp>
    </p:spTree>
    <p:extLst>
      <p:ext uri="{BB962C8B-B14F-4D97-AF65-F5344CB8AC3E}">
        <p14:creationId xmlns:p14="http://schemas.microsoft.com/office/powerpoint/2010/main" val="40791134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F27BE1A-7D68-4B5F-B4A9-77822054D55A}"/>
              </a:ext>
            </a:extLst>
          </p:cNvPr>
          <p:cNvSpPr>
            <a:spLocks noGrp="1"/>
          </p:cNvSpPr>
          <p:nvPr>
            <p:ph type="pic" sz="quarter" idx="10" hasCustomPrompt="1"/>
          </p:nvPr>
        </p:nvSpPr>
        <p:spPr>
          <a:xfrm>
            <a:off x="4876800" y="1304924"/>
            <a:ext cx="7315200" cy="4248149"/>
          </a:xfrm>
          <a:custGeom>
            <a:avLst/>
            <a:gdLst>
              <a:gd name="connsiteX0" fmla="*/ 1335780 w 7816647"/>
              <a:gd name="connsiteY0" fmla="*/ 0 h 6858000"/>
              <a:gd name="connsiteX1" fmla="*/ 7816647 w 7816647"/>
              <a:gd name="connsiteY1" fmla="*/ 0 h 6858000"/>
              <a:gd name="connsiteX2" fmla="*/ 7816647 w 7816647"/>
              <a:gd name="connsiteY2" fmla="*/ 6858000 h 6858000"/>
              <a:gd name="connsiteX3" fmla="*/ 0 w 781664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16647" h="6858000">
                <a:moveTo>
                  <a:pt x="1335780" y="0"/>
                </a:moveTo>
                <a:lnTo>
                  <a:pt x="7816647" y="0"/>
                </a:lnTo>
                <a:lnTo>
                  <a:pt x="7816647" y="6858000"/>
                </a:lnTo>
                <a:lnTo>
                  <a:pt x="0" y="6858000"/>
                </a:lnTo>
                <a:close/>
              </a:path>
            </a:pathLst>
          </a:custGeom>
        </p:spPr>
        <p:txBody>
          <a:bodyPr wrap="square">
            <a:noAutofit/>
          </a:bodyPr>
          <a:lstStyle>
            <a:lvl1pPr marL="0" indent="0">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d-ID" dirty="0"/>
              <a:t>Picture</a:t>
            </a:r>
            <a:endParaRPr lang="en-US" dirty="0"/>
          </a:p>
        </p:txBody>
      </p:sp>
    </p:spTree>
    <p:extLst>
      <p:ext uri="{BB962C8B-B14F-4D97-AF65-F5344CB8AC3E}">
        <p14:creationId xmlns:p14="http://schemas.microsoft.com/office/powerpoint/2010/main" val="37545329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16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55" r:id="rId15"/>
    <p:sldLayoutId id="2147483664"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3.xml" /><Relationship Id="rId4" Type="http://schemas.openxmlformats.org/officeDocument/2006/relationships/image" Target="../media/image5.jp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jp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8.jpg" /><Relationship Id="rId7" Type="http://schemas.openxmlformats.org/officeDocument/2006/relationships/image" Target="../media/image3.png" /><Relationship Id="rId2" Type="http://schemas.openxmlformats.org/officeDocument/2006/relationships/image" Target="../media/image7.jpg" /><Relationship Id="rId1" Type="http://schemas.openxmlformats.org/officeDocument/2006/relationships/slideLayout" Target="../slideLayouts/slideLayout3.xml" /><Relationship Id="rId6" Type="http://schemas.openxmlformats.org/officeDocument/2006/relationships/image" Target="../media/image11.jpg" /><Relationship Id="rId5" Type="http://schemas.openxmlformats.org/officeDocument/2006/relationships/image" Target="../media/image10.jpg" /><Relationship Id="rId4" Type="http://schemas.openxmlformats.org/officeDocument/2006/relationships/image" Target="../media/image9.jpg" /></Relationships>
</file>

<file path=ppt/slides/_rels/slide5.xml.rels><?xml version="1.0" encoding="UTF-8" standalone="yes"?>
<Relationships xmlns="http://schemas.openxmlformats.org/package/2006/relationships"><Relationship Id="rId3" Type="http://schemas.openxmlformats.org/officeDocument/2006/relationships/image" Target="../media/image12.jpg" /><Relationship Id="rId7" Type="http://schemas.openxmlformats.org/officeDocument/2006/relationships/image" Target="../media/image16.png"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image" Target="../media/image15.jpg" /><Relationship Id="rId5" Type="http://schemas.openxmlformats.org/officeDocument/2006/relationships/image" Target="../media/image14.jpg" /><Relationship Id="rId4" Type="http://schemas.openxmlformats.org/officeDocument/2006/relationships/image" Target="../media/image13.jp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2DC7B0-E4CF-4732-BAAD-32A67AB17329}"/>
              </a:ext>
            </a:extLst>
          </p:cNvPr>
          <p:cNvSpPr/>
          <p:nvPr/>
        </p:nvSpPr>
        <p:spPr>
          <a:xfrm>
            <a:off x="0" y="0"/>
            <a:ext cx="12192000" cy="6858000"/>
          </a:xfrm>
          <a:prstGeom prst="rect">
            <a:avLst/>
          </a:prstGeom>
          <a:solidFill>
            <a:schemeClr val="tx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7" name="Picture 6">
            <a:extLst>
              <a:ext uri="{FF2B5EF4-FFF2-40B4-BE49-F238E27FC236}">
                <a16:creationId xmlns:a16="http://schemas.microsoft.com/office/drawing/2014/main" id="{568E342F-7501-A725-79A4-161191BC4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794" y="1303062"/>
            <a:ext cx="6730412" cy="5554938"/>
          </a:xfrm>
          <a:prstGeom prst="rect">
            <a:avLst/>
          </a:prstGeom>
          <a:effectLst>
            <a:softEdge rad="63500"/>
          </a:effectLst>
        </p:spPr>
      </p:pic>
      <p:sp>
        <p:nvSpPr>
          <p:cNvPr id="32" name="TextBox 31">
            <a:extLst>
              <a:ext uri="{FF2B5EF4-FFF2-40B4-BE49-F238E27FC236}">
                <a16:creationId xmlns:a16="http://schemas.microsoft.com/office/drawing/2014/main" id="{D8F4CF82-67D6-4885-B8BF-8E23CB9ADEC9}"/>
              </a:ext>
            </a:extLst>
          </p:cNvPr>
          <p:cNvSpPr txBox="1"/>
          <p:nvPr/>
        </p:nvSpPr>
        <p:spPr>
          <a:xfrm>
            <a:off x="2374913" y="263852"/>
            <a:ext cx="7442174" cy="461665"/>
          </a:xfrm>
          <a:prstGeom prst="rect">
            <a:avLst/>
          </a:prstGeom>
          <a:noFill/>
        </p:spPr>
        <p:txBody>
          <a:bodyPr wrap="square" rtlCol="0">
            <a:spAutoFit/>
          </a:bodyPr>
          <a:lstStyle/>
          <a:p>
            <a:pPr algn="ctr"/>
            <a:r>
              <a:rPr lang="en-US" sz="2400"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On-demand automobile service</a:t>
            </a:r>
          </a:p>
        </p:txBody>
      </p:sp>
      <p:grpSp>
        <p:nvGrpSpPr>
          <p:cNvPr id="13" name="Group 12">
            <a:extLst>
              <a:ext uri="{FF2B5EF4-FFF2-40B4-BE49-F238E27FC236}">
                <a16:creationId xmlns:a16="http://schemas.microsoft.com/office/drawing/2014/main" id="{ADA052F8-62DD-85A5-DF18-099C6C2E41A9}"/>
              </a:ext>
            </a:extLst>
          </p:cNvPr>
          <p:cNvGrpSpPr/>
          <p:nvPr/>
        </p:nvGrpSpPr>
        <p:grpSpPr>
          <a:xfrm>
            <a:off x="559124" y="696122"/>
            <a:ext cx="11073753" cy="1446550"/>
            <a:chOff x="1504562" y="864344"/>
            <a:chExt cx="11073753" cy="1446550"/>
          </a:xfrm>
        </p:grpSpPr>
        <p:sp>
          <p:nvSpPr>
            <p:cNvPr id="10" name="TextBox 9">
              <a:extLst>
                <a:ext uri="{FF2B5EF4-FFF2-40B4-BE49-F238E27FC236}">
                  <a16:creationId xmlns:a16="http://schemas.microsoft.com/office/drawing/2014/main" id="{E341F00B-051C-4AF7-9697-F5D2C8E23AA3}"/>
                </a:ext>
              </a:extLst>
            </p:cNvPr>
            <p:cNvSpPr txBox="1"/>
            <p:nvPr/>
          </p:nvSpPr>
          <p:spPr>
            <a:xfrm>
              <a:off x="1504562" y="864344"/>
              <a:ext cx="9395521" cy="1446550"/>
            </a:xfrm>
            <a:prstGeom prst="rect">
              <a:avLst/>
            </a:prstGeom>
            <a:noFill/>
          </p:spPr>
          <p:txBody>
            <a:bodyPr wrap="none" rtlCol="0">
              <a:spAutoFit/>
            </a:bodyPr>
            <a:lstStyle/>
            <a:p>
              <a:pPr algn="ctr"/>
              <a:r>
                <a:rPr lang="en-US" sz="8800" b="1" spc="600" dirty="0">
                  <a:solidFill>
                    <a:schemeClr val="bg1"/>
                  </a:solidFill>
                  <a:latin typeface="Aharoni" panose="02010803020104030203" pitchFamily="2" charset="-79"/>
                  <a:cs typeface="Aharoni" panose="02010803020104030203" pitchFamily="2" charset="-79"/>
                </a:rPr>
                <a:t>Ghorer Garage</a:t>
              </a:r>
            </a:p>
          </p:txBody>
        </p:sp>
        <p:pic>
          <p:nvPicPr>
            <p:cNvPr id="12" name="Picture 11">
              <a:extLst>
                <a:ext uri="{FF2B5EF4-FFF2-40B4-BE49-F238E27FC236}">
                  <a16:creationId xmlns:a16="http://schemas.microsoft.com/office/drawing/2014/main" id="{A9C0AF14-F9C1-E516-AF35-C34289430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5902" y="866074"/>
              <a:ext cx="1412413" cy="1444820"/>
            </a:xfrm>
            <a:prstGeom prst="rect">
              <a:avLst/>
            </a:prstGeom>
          </p:spPr>
        </p:pic>
      </p:grpSp>
      <p:sp>
        <p:nvSpPr>
          <p:cNvPr id="17" name="Rectangle 16">
            <a:extLst>
              <a:ext uri="{FF2B5EF4-FFF2-40B4-BE49-F238E27FC236}">
                <a16:creationId xmlns:a16="http://schemas.microsoft.com/office/drawing/2014/main" id="{246A1B82-4599-BFB3-731E-FD6B26EFF387}"/>
              </a:ext>
            </a:extLst>
          </p:cNvPr>
          <p:cNvSpPr/>
          <p:nvPr/>
        </p:nvSpPr>
        <p:spPr>
          <a:xfrm>
            <a:off x="9326880" y="4795284"/>
            <a:ext cx="2865120" cy="24949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u="sng" dirty="0">
                <a:solidFill>
                  <a:schemeClr val="bg1"/>
                </a:solidFill>
              </a:rPr>
              <a:t>Group members</a:t>
            </a:r>
          </a:p>
          <a:p>
            <a:pPr algn="ctr"/>
            <a:endParaRPr lang="en-US" sz="1400" b="1" dirty="0">
              <a:solidFill>
                <a:schemeClr val="bg1"/>
              </a:solidFill>
            </a:endParaRPr>
          </a:p>
          <a:p>
            <a:pPr algn="ctr"/>
            <a:r>
              <a:rPr lang="en-US" sz="1400" b="1" dirty="0">
                <a:solidFill>
                  <a:schemeClr val="bg1"/>
                </a:solidFill>
              </a:rPr>
              <a:t>Abroor Zahin Niloy -2012464042</a:t>
            </a:r>
          </a:p>
          <a:p>
            <a:pPr algn="ctr"/>
            <a:r>
              <a:rPr lang="en-US" sz="1400" b="1" dirty="0">
                <a:solidFill>
                  <a:schemeClr val="bg1"/>
                </a:solidFill>
              </a:rPr>
              <a:t>Akib Hasan-2011892042</a:t>
            </a:r>
          </a:p>
          <a:p>
            <a:pPr algn="ctr"/>
            <a:r>
              <a:rPr lang="en-US" sz="1400" b="1" dirty="0">
                <a:solidFill>
                  <a:schemeClr val="bg1"/>
                </a:solidFill>
              </a:rPr>
              <a:t>Tania Akter Lima -2011566042</a:t>
            </a:r>
          </a:p>
          <a:p>
            <a:pPr algn="ctr"/>
            <a:r>
              <a:rPr lang="en-US" sz="1400" b="1" dirty="0">
                <a:solidFill>
                  <a:schemeClr val="bg1"/>
                </a:solidFill>
              </a:rPr>
              <a:t>Naima Homaira khan-2012959042</a:t>
            </a:r>
          </a:p>
        </p:txBody>
      </p:sp>
    </p:spTree>
    <p:extLst>
      <p:ext uri="{BB962C8B-B14F-4D97-AF65-F5344CB8AC3E}">
        <p14:creationId xmlns:p14="http://schemas.microsoft.com/office/powerpoint/2010/main" val="41343149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FB1AD5-D69C-47C3-A2FA-226E6BEEF66D}"/>
              </a:ext>
            </a:extLst>
          </p:cNvPr>
          <p:cNvSpPr/>
          <p:nvPr/>
        </p:nvSpPr>
        <p:spPr>
          <a:xfrm flipH="1" flipV="1">
            <a:off x="10044" y="1015498"/>
            <a:ext cx="7931889" cy="5842501"/>
          </a:xfrm>
          <a:custGeom>
            <a:avLst/>
            <a:gdLst>
              <a:gd name="connsiteX0" fmla="*/ 1504989 w 8806818"/>
              <a:gd name="connsiteY0" fmla="*/ 0 h 6809907"/>
              <a:gd name="connsiteX1" fmla="*/ 8806818 w 8806818"/>
              <a:gd name="connsiteY1" fmla="*/ 0 h 6809907"/>
              <a:gd name="connsiteX2" fmla="*/ 8806818 w 8806818"/>
              <a:gd name="connsiteY2" fmla="*/ 6809907 h 6809907"/>
              <a:gd name="connsiteX3" fmla="*/ 0 w 8806818"/>
              <a:gd name="connsiteY3" fmla="*/ 6809907 h 6809907"/>
              <a:gd name="connsiteX4" fmla="*/ 1504989 w 8806818"/>
              <a:gd name="connsiteY4" fmla="*/ 0 h 680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6818" h="6809907">
                <a:moveTo>
                  <a:pt x="1504989" y="0"/>
                </a:moveTo>
                <a:lnTo>
                  <a:pt x="8806818" y="0"/>
                </a:lnTo>
                <a:lnTo>
                  <a:pt x="8806818" y="6809907"/>
                </a:lnTo>
                <a:lnTo>
                  <a:pt x="0" y="6809907"/>
                </a:lnTo>
                <a:lnTo>
                  <a:pt x="1504989" y="0"/>
                </a:lnTo>
                <a:close/>
              </a:path>
            </a:pathLst>
          </a:custGeom>
          <a:solidFill>
            <a:schemeClr val="bg1"/>
          </a:solidFill>
          <a:ln>
            <a:noFill/>
          </a:ln>
          <a:effectLst>
            <a:outerShdw blurRad="203200" dist="139700" dir="5400000" algn="ctr" rotWithShape="0">
              <a:srgbClr val="000000">
                <a:alpha val="2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E292750E-EC0C-4A03-9943-AAED6BDEB5B8}"/>
              </a:ext>
            </a:extLst>
          </p:cNvPr>
          <p:cNvSpPr txBox="1"/>
          <p:nvPr/>
        </p:nvSpPr>
        <p:spPr>
          <a:xfrm>
            <a:off x="549760" y="1015502"/>
            <a:ext cx="6740040" cy="707886"/>
          </a:xfrm>
          <a:prstGeom prst="rect">
            <a:avLst/>
          </a:prstGeom>
          <a:noFill/>
        </p:spPr>
        <p:txBody>
          <a:bodyPr wrap="square" rtlCol="0">
            <a:spAutoFit/>
          </a:bodyPr>
          <a:lstStyle/>
          <a:p>
            <a:r>
              <a:rPr lang="en-US" sz="4000" b="1" spc="600" dirty="0">
                <a:latin typeface="Bebas Neue" panose="020B0606020202050201" pitchFamily="34" charset="0"/>
              </a:rPr>
              <a:t>General Description</a:t>
            </a:r>
          </a:p>
        </p:txBody>
      </p:sp>
      <p:sp>
        <p:nvSpPr>
          <p:cNvPr id="24" name="Rectangle 23">
            <a:extLst>
              <a:ext uri="{FF2B5EF4-FFF2-40B4-BE49-F238E27FC236}">
                <a16:creationId xmlns:a16="http://schemas.microsoft.com/office/drawing/2014/main" id="{66916DDD-A8EC-4DBD-9B91-502F0A4389F5}"/>
              </a:ext>
            </a:extLst>
          </p:cNvPr>
          <p:cNvSpPr/>
          <p:nvPr/>
        </p:nvSpPr>
        <p:spPr>
          <a:xfrm>
            <a:off x="436543" y="1744001"/>
            <a:ext cx="5385373" cy="3768211"/>
          </a:xfrm>
          <a:prstGeom prst="rect">
            <a:avLst/>
          </a:prstGeom>
        </p:spPr>
        <p:txBody>
          <a:bodyPr wrap="square">
            <a:spAutoFit/>
          </a:bodyPr>
          <a:lstStyle/>
          <a:p>
            <a:pPr marL="171450" indent="-171450" algn="just">
              <a:lnSpc>
                <a:spcPct val="200000"/>
              </a:lnSpc>
              <a:buFont typeface="Arial" panose="020B0604020202020204" pitchFamily="34" charset="0"/>
              <a:buChar char="•"/>
            </a:pPr>
            <a:r>
              <a:rPr lang="en-US" sz="1100" dirty="0">
                <a:solidFill>
                  <a:srgbClr val="3A3A3A"/>
                </a:solidFill>
                <a:latin typeface="Open Sans" panose="020B0606030504020204" pitchFamily="34" charset="0"/>
                <a:ea typeface="Open Sans" panose="020B0606030504020204" pitchFamily="34" charset="0"/>
                <a:cs typeface="Open Sans" panose="020B0606030504020204" pitchFamily="34" charset="0"/>
              </a:rPr>
              <a:t>When a person buy a new or used car, the first thing that comes to their mind is how they are going to maintain their car. Because most of the people in our country doesn’t have any proper knowledge about cars. </a:t>
            </a:r>
          </a:p>
          <a:p>
            <a:pPr marL="171450" indent="-171450" algn="just">
              <a:lnSpc>
                <a:spcPct val="200000"/>
              </a:lnSpc>
              <a:buFont typeface="Arial" panose="020B0604020202020204" pitchFamily="34" charset="0"/>
              <a:buChar char="•"/>
            </a:pPr>
            <a:r>
              <a:rPr lang="en-US" sz="1100" dirty="0">
                <a:solidFill>
                  <a:srgbClr val="3A3A3A"/>
                </a:solidFill>
                <a:latin typeface="Open Sans" panose="020B0606030504020204" pitchFamily="34" charset="0"/>
                <a:ea typeface="Open Sans" panose="020B0606030504020204" pitchFamily="34" charset="0"/>
                <a:cs typeface="Open Sans" panose="020B0606030504020204" pitchFamily="34" charset="0"/>
              </a:rPr>
              <a:t>The problem about Bangladeshi car market is that the majority of the people prefers to buy reconditioned car rather than a brand new one from the authorized dealership due to high taxes and price. </a:t>
            </a:r>
          </a:p>
          <a:p>
            <a:pPr marL="171450" indent="-171450" algn="just">
              <a:lnSpc>
                <a:spcPct val="200000"/>
              </a:lnSpc>
              <a:buFont typeface="Arial" panose="020B0604020202020204" pitchFamily="34" charset="0"/>
              <a:buChar char="•"/>
            </a:pPr>
            <a:r>
              <a:rPr lang="en-US" sz="1100" dirty="0">
                <a:solidFill>
                  <a:srgbClr val="3A3A3A"/>
                </a:solidFill>
                <a:latin typeface="Open Sans" panose="020B0606030504020204" pitchFamily="34" charset="0"/>
                <a:ea typeface="Open Sans" panose="020B0606030504020204" pitchFamily="34" charset="0"/>
                <a:cs typeface="Open Sans" panose="020B0606030504020204" pitchFamily="34" charset="0"/>
              </a:rPr>
              <a:t>Therefore most of the people doesn’t get any warranty support from the dealership and have to depend on the third party workshop. The problem with these workshop is that they are full of scammers. That’s what people are mostly worried about when they buy a new car.</a:t>
            </a:r>
          </a:p>
          <a:p>
            <a:pPr marL="171450" indent="-171450" algn="just">
              <a:lnSpc>
                <a:spcPct val="200000"/>
              </a:lnSpc>
              <a:buFont typeface="Arial" panose="020B0604020202020204" pitchFamily="34" charset="0"/>
              <a:buChar char="•"/>
            </a:pPr>
            <a:r>
              <a:rPr lang="en-US" sz="1100" dirty="0">
                <a:solidFill>
                  <a:srgbClr val="3A3A3A"/>
                </a:solidFill>
                <a:latin typeface="Open Sans" panose="020B0606030504020204" pitchFamily="34" charset="0"/>
                <a:ea typeface="Open Sans" panose="020B0606030504020204" pitchFamily="34" charset="0"/>
                <a:cs typeface="Open Sans" panose="020B0606030504020204" pitchFamily="34" charset="0"/>
              </a:rPr>
              <a:t>Our target is to help those people to get rid of all those hassles.</a:t>
            </a:r>
          </a:p>
        </p:txBody>
      </p:sp>
      <p:grpSp>
        <p:nvGrpSpPr>
          <p:cNvPr id="38" name="Group 37">
            <a:extLst>
              <a:ext uri="{FF2B5EF4-FFF2-40B4-BE49-F238E27FC236}">
                <a16:creationId xmlns:a16="http://schemas.microsoft.com/office/drawing/2014/main" id="{AA6DBDBA-7E57-5EC1-E69E-F45FFD0FF039}"/>
              </a:ext>
            </a:extLst>
          </p:cNvPr>
          <p:cNvGrpSpPr/>
          <p:nvPr/>
        </p:nvGrpSpPr>
        <p:grpSpPr>
          <a:xfrm>
            <a:off x="399240" y="252795"/>
            <a:ext cx="2333328" cy="449896"/>
            <a:chOff x="399240" y="252795"/>
            <a:chExt cx="2333328" cy="449896"/>
          </a:xfrm>
        </p:grpSpPr>
        <p:sp>
          <p:nvSpPr>
            <p:cNvPr id="26" name="Rectangle 25">
              <a:extLst>
                <a:ext uri="{FF2B5EF4-FFF2-40B4-BE49-F238E27FC236}">
                  <a16:creationId xmlns:a16="http://schemas.microsoft.com/office/drawing/2014/main" id="{13969BF6-1AA5-497E-86F4-152346DBD2C1}"/>
                </a:ext>
              </a:extLst>
            </p:cNvPr>
            <p:cNvSpPr/>
            <p:nvPr/>
          </p:nvSpPr>
          <p:spPr>
            <a:xfrm>
              <a:off x="735830" y="338800"/>
              <a:ext cx="1996738" cy="27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Ghorer Garage</a:t>
              </a:r>
            </a:p>
          </p:txBody>
        </p:sp>
        <p:grpSp>
          <p:nvGrpSpPr>
            <p:cNvPr id="34" name="Group 33">
              <a:extLst>
                <a:ext uri="{FF2B5EF4-FFF2-40B4-BE49-F238E27FC236}">
                  <a16:creationId xmlns:a16="http://schemas.microsoft.com/office/drawing/2014/main" id="{87AA7899-2C22-12A2-D9F7-1D18B19B368A}"/>
                </a:ext>
              </a:extLst>
            </p:cNvPr>
            <p:cNvGrpSpPr/>
            <p:nvPr/>
          </p:nvGrpSpPr>
          <p:grpSpPr>
            <a:xfrm>
              <a:off x="399240" y="252795"/>
              <a:ext cx="449896" cy="449896"/>
              <a:chOff x="2973482" y="541979"/>
              <a:chExt cx="2126512" cy="2126512"/>
            </a:xfrm>
          </p:grpSpPr>
          <p:sp>
            <p:nvSpPr>
              <p:cNvPr id="35" name="Oval 34">
                <a:extLst>
                  <a:ext uri="{FF2B5EF4-FFF2-40B4-BE49-F238E27FC236}">
                    <a16:creationId xmlns:a16="http://schemas.microsoft.com/office/drawing/2014/main" id="{AE37CDC1-4B4F-C23B-88D5-0DEC1DC01769}"/>
                  </a:ext>
                </a:extLst>
              </p:cNvPr>
              <p:cNvSpPr/>
              <p:nvPr/>
            </p:nvSpPr>
            <p:spPr>
              <a:xfrm>
                <a:off x="2973482" y="541979"/>
                <a:ext cx="2126512" cy="212651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4378BB5F-1E62-9415-E611-ADE8BF2E9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759" y="850324"/>
                <a:ext cx="1475958" cy="1509823"/>
              </a:xfrm>
              <a:prstGeom prst="rect">
                <a:avLst/>
              </a:prstGeom>
            </p:spPr>
          </p:pic>
        </p:grpSp>
      </p:grpSp>
      <p:pic>
        <p:nvPicPr>
          <p:cNvPr id="5" name="Picture 4">
            <a:extLst>
              <a:ext uri="{FF2B5EF4-FFF2-40B4-BE49-F238E27FC236}">
                <a16:creationId xmlns:a16="http://schemas.microsoft.com/office/drawing/2014/main" id="{F7B12390-6693-280E-EF4C-3E2C0DF744E3}"/>
              </a:ext>
            </a:extLst>
          </p:cNvPr>
          <p:cNvPicPr>
            <a:picLocks noChangeAspect="1"/>
          </p:cNvPicPr>
          <p:nvPr/>
        </p:nvPicPr>
        <p:blipFill rotWithShape="1">
          <a:blip r:embed="rId3">
            <a:extLst>
              <a:ext uri="{28A0092B-C50C-407E-A947-70E740481C1C}">
                <a14:useLocalDpi xmlns:a14="http://schemas.microsoft.com/office/drawing/2010/main" val="0"/>
              </a:ext>
            </a:extLst>
          </a:blip>
          <a:srcRect r="4886" b="6701"/>
          <a:stretch/>
        </p:blipFill>
        <p:spPr>
          <a:xfrm>
            <a:off x="6202906" y="231499"/>
            <a:ext cx="2504508" cy="1782867"/>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BC848038-8468-7E48-3A85-0BB8D97A2337}"/>
              </a:ext>
            </a:extLst>
          </p:cNvPr>
          <p:cNvSpPr/>
          <p:nvPr/>
        </p:nvSpPr>
        <p:spPr>
          <a:xfrm>
            <a:off x="5935132" y="2213772"/>
            <a:ext cx="6082697" cy="4502515"/>
          </a:xfrm>
          <a:prstGeom prst="rect">
            <a:avLst/>
          </a:prstGeom>
        </p:spPr>
        <p:txBody>
          <a:bodyPr wrap="square">
            <a:spAutoFit/>
          </a:bodyPr>
          <a:lstStyle/>
          <a:p>
            <a:pPr marL="171450" indent="-171450" algn="just">
              <a:lnSpc>
                <a:spcPct val="200000"/>
              </a:lnSpc>
              <a:buFont typeface="Arial" panose="020B0604020202020204" pitchFamily="34" charset="0"/>
              <a:buChar char="•"/>
            </a:pPr>
            <a:r>
              <a:rPr lang="en-US" sz="11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With the help of our </a:t>
            </a:r>
            <a:r>
              <a:rPr lang="en-US" sz="1100" dirty="0">
                <a:solidFill>
                  <a:srgbClr val="2E2E2E"/>
                </a:solidFill>
                <a:latin typeface="Open Sans" panose="020B0606030504020204" pitchFamily="34" charset="0"/>
                <a:ea typeface="Open Sans" panose="020B0606030504020204" pitchFamily="34" charset="0"/>
                <a:cs typeface="Open Sans" panose="020B0606030504020204" pitchFamily="34" charset="0"/>
              </a:rPr>
              <a:t>project</a:t>
            </a:r>
            <a:r>
              <a:rPr lang="en-US" sz="11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 these problems can be easily avoidable. With our project people from anywhere can book an appointment or they can choose the instant service option. There will be a text option where the clients can chat with our expert mechanics. </a:t>
            </a:r>
          </a:p>
          <a:p>
            <a:pPr marL="171450" indent="-171450" algn="just">
              <a:lnSpc>
                <a:spcPct val="200000"/>
              </a:lnSpc>
              <a:buFont typeface="Arial" panose="020B0604020202020204" pitchFamily="34" charset="0"/>
              <a:buChar char="•"/>
            </a:pPr>
            <a:r>
              <a:rPr lang="en-US" sz="11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After getting a brief idea about the problem our expert mechanics will be at their door steps as soon as possible. So, the clients wouldn’t have to get the hassle of getting a trusted workshop, buying authentic parts within an affordable prices and so on. </a:t>
            </a:r>
            <a:endParaRPr lang="en-US" sz="1100" dirty="0">
              <a:solidFill>
                <a:srgbClr val="2E2E2E"/>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lnSpc>
                <a:spcPct val="200000"/>
              </a:lnSpc>
              <a:buFont typeface="Arial" panose="020B0604020202020204" pitchFamily="34" charset="0"/>
              <a:buChar char="•"/>
            </a:pPr>
            <a:r>
              <a:rPr lang="en-US" sz="11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The clients can choose home service or service on the go. The best part about us is that the customer will never have to worry about getting scammed. Because all the parts will be listed on our website with genuine serial numbers. With that the customers can easily verify the quality and actual price of each parts. Even they will be able to order instant fuel if they ever ran out of fuel in the middle of the road.</a:t>
            </a:r>
          </a:p>
          <a:p>
            <a:pPr marL="171450" indent="-171450" algn="just">
              <a:lnSpc>
                <a:spcPct val="200000"/>
              </a:lnSpc>
              <a:buFont typeface="Arial" panose="020B0604020202020204" pitchFamily="34" charset="0"/>
              <a:buChar char="•"/>
            </a:pPr>
            <a:r>
              <a:rPr lang="en-US" sz="1100" b="1"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b="1"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Our main motive is to give the people of our country a hassle free automobile experience that they never had before.</a:t>
            </a:r>
            <a:endParaRPr lang="en-US" sz="1200" b="1" dirty="0">
              <a:solidFill>
                <a:srgbClr val="2E2E2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9C6D4B39-A463-29ED-C961-DFF549EA1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2933" y="267395"/>
            <a:ext cx="2541712" cy="175366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045459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81F444-43A0-B928-ACE4-49D74FC7F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89" y="1856393"/>
            <a:ext cx="3572691" cy="3572691"/>
          </a:xfrm>
          <a:prstGeom prst="rect">
            <a:avLst/>
          </a:prstGeom>
        </p:spPr>
      </p:pic>
      <p:sp>
        <p:nvSpPr>
          <p:cNvPr id="12" name="Freeform: Shape 11">
            <a:extLst>
              <a:ext uri="{FF2B5EF4-FFF2-40B4-BE49-F238E27FC236}">
                <a16:creationId xmlns:a16="http://schemas.microsoft.com/office/drawing/2014/main" id="{F6FB1AD5-D69C-47C3-A2FA-226E6BEEF66D}"/>
              </a:ext>
            </a:extLst>
          </p:cNvPr>
          <p:cNvSpPr/>
          <p:nvPr/>
        </p:nvSpPr>
        <p:spPr>
          <a:xfrm flipV="1">
            <a:off x="3934046" y="1339702"/>
            <a:ext cx="8257953" cy="5518298"/>
          </a:xfrm>
          <a:custGeom>
            <a:avLst/>
            <a:gdLst>
              <a:gd name="connsiteX0" fmla="*/ 1504989 w 8806818"/>
              <a:gd name="connsiteY0" fmla="*/ 0 h 6809907"/>
              <a:gd name="connsiteX1" fmla="*/ 8806818 w 8806818"/>
              <a:gd name="connsiteY1" fmla="*/ 0 h 6809907"/>
              <a:gd name="connsiteX2" fmla="*/ 8806818 w 8806818"/>
              <a:gd name="connsiteY2" fmla="*/ 6809907 h 6809907"/>
              <a:gd name="connsiteX3" fmla="*/ 0 w 8806818"/>
              <a:gd name="connsiteY3" fmla="*/ 6809907 h 6809907"/>
              <a:gd name="connsiteX4" fmla="*/ 1504989 w 8806818"/>
              <a:gd name="connsiteY4" fmla="*/ 0 h 680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6818" h="6809907">
                <a:moveTo>
                  <a:pt x="1504989" y="0"/>
                </a:moveTo>
                <a:lnTo>
                  <a:pt x="8806818" y="0"/>
                </a:lnTo>
                <a:lnTo>
                  <a:pt x="8806818" y="6809907"/>
                </a:lnTo>
                <a:lnTo>
                  <a:pt x="0" y="6809907"/>
                </a:lnTo>
                <a:lnTo>
                  <a:pt x="1504989" y="0"/>
                </a:lnTo>
                <a:close/>
              </a:path>
            </a:pathLst>
          </a:custGeom>
          <a:solidFill>
            <a:schemeClr val="bg1"/>
          </a:solidFill>
          <a:ln>
            <a:noFill/>
          </a:ln>
          <a:effectLst>
            <a:outerShdw blurRad="203200" dist="139700" dir="5400000" algn="ctr" rotWithShape="0">
              <a:srgbClr val="000000">
                <a:alpha val="2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E292750E-EC0C-4A03-9943-AAED6BDEB5B8}"/>
              </a:ext>
            </a:extLst>
          </p:cNvPr>
          <p:cNvSpPr txBox="1"/>
          <p:nvPr/>
        </p:nvSpPr>
        <p:spPr>
          <a:xfrm>
            <a:off x="7808573" y="890162"/>
            <a:ext cx="3672800" cy="707886"/>
          </a:xfrm>
          <a:prstGeom prst="rect">
            <a:avLst/>
          </a:prstGeom>
          <a:noFill/>
        </p:spPr>
        <p:txBody>
          <a:bodyPr wrap="none" rtlCol="0">
            <a:spAutoFit/>
          </a:bodyPr>
          <a:lstStyle/>
          <a:p>
            <a:r>
              <a:rPr lang="en-US" sz="4000" b="1" spc="600" dirty="0">
                <a:latin typeface="Bebas Neue" panose="020B0606020202050201" pitchFamily="34" charset="0"/>
              </a:rPr>
              <a:t>Target market</a:t>
            </a:r>
          </a:p>
        </p:txBody>
      </p:sp>
      <p:sp>
        <p:nvSpPr>
          <p:cNvPr id="26" name="Rectangle 25">
            <a:extLst>
              <a:ext uri="{FF2B5EF4-FFF2-40B4-BE49-F238E27FC236}">
                <a16:creationId xmlns:a16="http://schemas.microsoft.com/office/drawing/2014/main" id="{13969BF6-1AA5-497E-86F4-152346DBD2C1}"/>
              </a:ext>
            </a:extLst>
          </p:cNvPr>
          <p:cNvSpPr/>
          <p:nvPr/>
        </p:nvSpPr>
        <p:spPr>
          <a:xfrm>
            <a:off x="735830" y="338800"/>
            <a:ext cx="1996738" cy="27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Ghorer Garage</a:t>
            </a:r>
          </a:p>
        </p:txBody>
      </p:sp>
      <p:grpSp>
        <p:nvGrpSpPr>
          <p:cNvPr id="13" name="Group 12">
            <a:extLst>
              <a:ext uri="{FF2B5EF4-FFF2-40B4-BE49-F238E27FC236}">
                <a16:creationId xmlns:a16="http://schemas.microsoft.com/office/drawing/2014/main" id="{B1F670D5-11CE-D889-EC4E-498EB2657890}"/>
              </a:ext>
            </a:extLst>
          </p:cNvPr>
          <p:cNvGrpSpPr/>
          <p:nvPr/>
        </p:nvGrpSpPr>
        <p:grpSpPr>
          <a:xfrm>
            <a:off x="399240" y="252795"/>
            <a:ext cx="2333328" cy="449896"/>
            <a:chOff x="399240" y="252795"/>
            <a:chExt cx="2333328" cy="449896"/>
          </a:xfrm>
        </p:grpSpPr>
        <p:sp>
          <p:nvSpPr>
            <p:cNvPr id="14" name="Rectangle 13">
              <a:extLst>
                <a:ext uri="{FF2B5EF4-FFF2-40B4-BE49-F238E27FC236}">
                  <a16:creationId xmlns:a16="http://schemas.microsoft.com/office/drawing/2014/main" id="{EAC553DF-4517-4799-E37D-B1FF43D684FF}"/>
                </a:ext>
              </a:extLst>
            </p:cNvPr>
            <p:cNvSpPr/>
            <p:nvPr/>
          </p:nvSpPr>
          <p:spPr>
            <a:xfrm>
              <a:off x="735830" y="338800"/>
              <a:ext cx="1996738" cy="27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Ghorer Garage</a:t>
              </a:r>
            </a:p>
          </p:txBody>
        </p:sp>
        <p:grpSp>
          <p:nvGrpSpPr>
            <p:cNvPr id="15" name="Group 14">
              <a:extLst>
                <a:ext uri="{FF2B5EF4-FFF2-40B4-BE49-F238E27FC236}">
                  <a16:creationId xmlns:a16="http://schemas.microsoft.com/office/drawing/2014/main" id="{FC92F691-1DF9-4AF5-9BEC-C6F6600ED7AE}"/>
                </a:ext>
              </a:extLst>
            </p:cNvPr>
            <p:cNvGrpSpPr/>
            <p:nvPr/>
          </p:nvGrpSpPr>
          <p:grpSpPr>
            <a:xfrm>
              <a:off x="399240" y="252795"/>
              <a:ext cx="449896" cy="449896"/>
              <a:chOff x="2973482" y="541979"/>
              <a:chExt cx="2126512" cy="2126512"/>
            </a:xfrm>
          </p:grpSpPr>
          <p:sp>
            <p:nvSpPr>
              <p:cNvPr id="16" name="Oval 15">
                <a:extLst>
                  <a:ext uri="{FF2B5EF4-FFF2-40B4-BE49-F238E27FC236}">
                    <a16:creationId xmlns:a16="http://schemas.microsoft.com/office/drawing/2014/main" id="{A2B910DB-DF80-000E-F359-6F830AEC4BA7}"/>
                  </a:ext>
                </a:extLst>
              </p:cNvPr>
              <p:cNvSpPr/>
              <p:nvPr/>
            </p:nvSpPr>
            <p:spPr>
              <a:xfrm>
                <a:off x="2973482" y="541979"/>
                <a:ext cx="2126512" cy="212651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0A425B1-70CC-834B-1147-DFF9E943D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759" y="850324"/>
                <a:ext cx="1475958" cy="1509823"/>
              </a:xfrm>
              <a:prstGeom prst="rect">
                <a:avLst/>
              </a:prstGeom>
            </p:spPr>
          </p:pic>
        </p:grpSp>
      </p:grpSp>
      <p:sp>
        <p:nvSpPr>
          <p:cNvPr id="2" name="Rectangle 1">
            <a:extLst>
              <a:ext uri="{FF2B5EF4-FFF2-40B4-BE49-F238E27FC236}">
                <a16:creationId xmlns:a16="http://schemas.microsoft.com/office/drawing/2014/main" id="{440FF72C-B368-A9EE-8978-6A4E869E651A}"/>
              </a:ext>
            </a:extLst>
          </p:cNvPr>
          <p:cNvSpPr/>
          <p:nvPr/>
        </p:nvSpPr>
        <p:spPr>
          <a:xfrm>
            <a:off x="6096000" y="1856393"/>
            <a:ext cx="5385373" cy="3768211"/>
          </a:xfrm>
          <a:prstGeom prst="rect">
            <a:avLst/>
          </a:prstGeom>
        </p:spPr>
        <p:txBody>
          <a:bodyPr wrap="square">
            <a:spAutoFit/>
          </a:bodyPr>
          <a:lstStyle/>
          <a:p>
            <a:pPr algn="just">
              <a:lnSpc>
                <a:spcPct val="200000"/>
              </a:lnSpc>
            </a:pPr>
            <a:r>
              <a:rPr lang="en-US" sz="1100" dirty="0">
                <a:solidFill>
                  <a:srgbClr val="3A3A3A"/>
                </a:solidFill>
                <a:latin typeface="Open Sans" panose="020B0606030504020204" pitchFamily="34" charset="0"/>
                <a:ea typeface="Open Sans" panose="020B0606030504020204" pitchFamily="34" charset="0"/>
                <a:cs typeface="Open Sans" panose="020B0606030504020204" pitchFamily="34" charset="0"/>
              </a:rPr>
              <a:t>Bangladesh is a very overpopulated country and Dhaka is packed with traffic jam. Personally used cars are one of the main reasons behind Dhaka traffic. Compared to the users of car there aren’t many trusted workshop and there only a very few shops that provides online service and even they are not that convincing or not continuing it properly. So, there’s a huge opportunity here. If we can provide a hassle free automobile service there’s a huge potential market in here. Lots of people get stuck with their car in the middle of the road on a daily basis. They can contact through our app to us. No other company is providing this service in Bangladesh in a broad scale till now. So, we can say that, if we can utilize this project properly there’s a huge market for this in the Bangladeshi market.</a:t>
            </a:r>
          </a:p>
        </p:txBody>
      </p:sp>
    </p:spTree>
    <p:extLst>
      <p:ext uri="{BB962C8B-B14F-4D97-AF65-F5344CB8AC3E}">
        <p14:creationId xmlns:p14="http://schemas.microsoft.com/office/powerpoint/2010/main" val="36186130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96C382A-3956-D0A7-9B25-5C4162CBC016}"/>
              </a:ext>
            </a:extLst>
          </p:cNvPr>
          <p:cNvSpPr/>
          <p:nvPr/>
        </p:nvSpPr>
        <p:spPr>
          <a:xfrm>
            <a:off x="0" y="0"/>
            <a:ext cx="12192000" cy="685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0D208C8-F3DB-86FB-D21B-42C905A97578}"/>
              </a:ext>
            </a:extLst>
          </p:cNvPr>
          <p:cNvPicPr>
            <a:picLocks noChangeAspect="1"/>
          </p:cNvPicPr>
          <p:nvPr/>
        </p:nvPicPr>
        <p:blipFill rotWithShape="1">
          <a:blip r:embed="rId2">
            <a:extLst>
              <a:ext uri="{28A0092B-C50C-407E-A947-70E740481C1C}">
                <a14:useLocalDpi xmlns:a14="http://schemas.microsoft.com/office/drawing/2010/main" val="0"/>
              </a:ext>
            </a:extLst>
          </a:blip>
          <a:srcRect t="18038" b="37144"/>
          <a:stretch/>
        </p:blipFill>
        <p:spPr>
          <a:xfrm>
            <a:off x="3112894" y="276856"/>
            <a:ext cx="3164458" cy="2719007"/>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B1932791-044D-A8FF-3483-3B352ACCB332}"/>
              </a:ext>
            </a:extLst>
          </p:cNvPr>
          <p:cNvPicPr>
            <a:picLocks noChangeAspect="1"/>
          </p:cNvPicPr>
          <p:nvPr/>
        </p:nvPicPr>
        <p:blipFill rotWithShape="1">
          <a:blip r:embed="rId3">
            <a:extLst>
              <a:ext uri="{28A0092B-C50C-407E-A947-70E740481C1C}">
                <a14:useLocalDpi xmlns:a14="http://schemas.microsoft.com/office/drawing/2010/main" val="0"/>
              </a:ext>
            </a:extLst>
          </a:blip>
          <a:srcRect t="19072" b="51475"/>
          <a:stretch/>
        </p:blipFill>
        <p:spPr>
          <a:xfrm>
            <a:off x="3112894" y="3211980"/>
            <a:ext cx="3139760" cy="1800036"/>
          </a:xfrm>
          <a:prstGeom prst="rect">
            <a:avLst/>
          </a:prstGeom>
          <a:effectLst>
            <a:outerShdw blurRad="50800" dist="38100" dir="2700000" algn="tl" rotWithShape="0">
              <a:prstClr val="black">
                <a:alpha val="40000"/>
              </a:prstClr>
            </a:outerShdw>
          </a:effectLst>
        </p:spPr>
      </p:pic>
      <p:sp>
        <p:nvSpPr>
          <p:cNvPr id="35" name="Freeform: Shape 34">
            <a:extLst>
              <a:ext uri="{FF2B5EF4-FFF2-40B4-BE49-F238E27FC236}">
                <a16:creationId xmlns:a16="http://schemas.microsoft.com/office/drawing/2014/main" id="{98D1CE18-4704-1DF2-1211-30C8DFC61ADB}"/>
              </a:ext>
            </a:extLst>
          </p:cNvPr>
          <p:cNvSpPr/>
          <p:nvPr/>
        </p:nvSpPr>
        <p:spPr>
          <a:xfrm flipV="1">
            <a:off x="6629400" y="0"/>
            <a:ext cx="5562600" cy="6858000"/>
          </a:xfrm>
          <a:custGeom>
            <a:avLst/>
            <a:gdLst>
              <a:gd name="connsiteX0" fmla="*/ 1504989 w 8806818"/>
              <a:gd name="connsiteY0" fmla="*/ 0 h 6809907"/>
              <a:gd name="connsiteX1" fmla="*/ 8806818 w 8806818"/>
              <a:gd name="connsiteY1" fmla="*/ 0 h 6809907"/>
              <a:gd name="connsiteX2" fmla="*/ 8806818 w 8806818"/>
              <a:gd name="connsiteY2" fmla="*/ 6809907 h 6809907"/>
              <a:gd name="connsiteX3" fmla="*/ 0 w 8806818"/>
              <a:gd name="connsiteY3" fmla="*/ 6809907 h 6809907"/>
              <a:gd name="connsiteX4" fmla="*/ 1504989 w 8806818"/>
              <a:gd name="connsiteY4" fmla="*/ 0 h 680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6818" h="6809907">
                <a:moveTo>
                  <a:pt x="1504989" y="0"/>
                </a:moveTo>
                <a:lnTo>
                  <a:pt x="8806818" y="0"/>
                </a:lnTo>
                <a:lnTo>
                  <a:pt x="8806818" y="6809907"/>
                </a:lnTo>
                <a:lnTo>
                  <a:pt x="0" y="6809907"/>
                </a:lnTo>
                <a:lnTo>
                  <a:pt x="1504989" y="0"/>
                </a:lnTo>
                <a:close/>
              </a:path>
            </a:pathLst>
          </a:custGeom>
          <a:solidFill>
            <a:schemeClr val="bg1"/>
          </a:solidFill>
          <a:ln>
            <a:noFill/>
          </a:ln>
          <a:effectLst>
            <a:outerShdw blurRad="203200" dist="139700" dir="5400000" algn="ctr" rotWithShape="0">
              <a:srgbClr val="000000">
                <a:alpha val="2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137273C9-59F6-9BD4-02A7-F074C7A06D28}"/>
              </a:ext>
            </a:extLst>
          </p:cNvPr>
          <p:cNvPicPr>
            <a:picLocks noChangeAspect="1"/>
          </p:cNvPicPr>
          <p:nvPr/>
        </p:nvPicPr>
        <p:blipFill rotWithShape="1">
          <a:blip r:embed="rId4">
            <a:extLst>
              <a:ext uri="{28A0092B-C50C-407E-A947-70E740481C1C}">
                <a14:useLocalDpi xmlns:a14="http://schemas.microsoft.com/office/drawing/2010/main" val="0"/>
              </a:ext>
            </a:extLst>
          </a:blip>
          <a:srcRect t="21734" b="28781"/>
          <a:stretch/>
        </p:blipFill>
        <p:spPr>
          <a:xfrm>
            <a:off x="156119" y="3373710"/>
            <a:ext cx="2800656" cy="3304667"/>
          </a:xfrm>
          <a:prstGeom prst="rect">
            <a:avLst/>
          </a:prstGeom>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0D9BBA65-1D24-D690-7B78-F04D800C4C98}"/>
              </a:ext>
            </a:extLst>
          </p:cNvPr>
          <p:cNvPicPr>
            <a:picLocks noChangeAspect="1"/>
          </p:cNvPicPr>
          <p:nvPr/>
        </p:nvPicPr>
        <p:blipFill rotWithShape="1">
          <a:blip r:embed="rId5">
            <a:extLst>
              <a:ext uri="{28A0092B-C50C-407E-A947-70E740481C1C}">
                <a14:useLocalDpi xmlns:a14="http://schemas.microsoft.com/office/drawing/2010/main" val="0"/>
              </a:ext>
            </a:extLst>
          </a:blip>
          <a:srcRect t="15173" b="33572"/>
          <a:stretch/>
        </p:blipFill>
        <p:spPr>
          <a:xfrm>
            <a:off x="156119" y="252795"/>
            <a:ext cx="2800656" cy="2978972"/>
          </a:xfrm>
          <a:prstGeom prst="rect">
            <a:avLst/>
          </a:prstGeom>
          <a:effectLst>
            <a:outerShdw blurRad="50800" dist="38100" dir="2700000" algn="tl" rotWithShape="0">
              <a:prstClr val="black">
                <a:alpha val="40000"/>
              </a:prstClr>
            </a:outerShdw>
          </a:effectLst>
        </p:spPr>
      </p:pic>
      <p:sp>
        <p:nvSpPr>
          <p:cNvPr id="27" name="Rectangle 26">
            <a:extLst>
              <a:ext uri="{FF2B5EF4-FFF2-40B4-BE49-F238E27FC236}">
                <a16:creationId xmlns:a16="http://schemas.microsoft.com/office/drawing/2014/main" id="{E5B0E836-3894-2356-BFC0-9A51D47E805A}"/>
              </a:ext>
            </a:extLst>
          </p:cNvPr>
          <p:cNvSpPr/>
          <p:nvPr/>
        </p:nvSpPr>
        <p:spPr>
          <a:xfrm>
            <a:off x="7716805" y="1849714"/>
            <a:ext cx="4109130" cy="4841069"/>
          </a:xfrm>
          <a:prstGeom prst="rect">
            <a:avLst/>
          </a:prstGeom>
        </p:spPr>
        <p:txBody>
          <a:bodyPr wrap="square">
            <a:spAutoFit/>
          </a:bodyPr>
          <a:lstStyle/>
          <a:p>
            <a:pPr algn="just">
              <a:lnSpc>
                <a:spcPct val="200000"/>
              </a:lnSpc>
            </a:pPr>
            <a:r>
              <a:rPr lang="en-US" sz="1200" dirty="0">
                <a:solidFill>
                  <a:srgbClr val="3A3A3A"/>
                </a:solidFill>
                <a:latin typeface="Open Sans" panose="020B0606030504020204" pitchFamily="34" charset="0"/>
                <a:ea typeface="Open Sans" panose="020B0606030504020204" pitchFamily="34" charset="0"/>
                <a:cs typeface="Open Sans" panose="020B0606030504020204" pitchFamily="34" charset="0"/>
              </a:rPr>
              <a:t>We have done our research in both online and offline. If you keep a close eye on some of the car related Facebook group of our country you can have a very clear idea on how tensed people are about the maintenance of their car and they have a very little knowledge about these things. There are tons of well-known workshop who are proven to be scammer and that’s why people are scared to go to workshop. So, with our project this problem can be solved. We often see people running out of fuel or get stuck with technical difficulties with their vehicle in the middle of the road. This also can be solved with our project and there’s a huge opportunity for us to grow in this sector.</a:t>
            </a:r>
          </a:p>
        </p:txBody>
      </p:sp>
      <p:pic>
        <p:nvPicPr>
          <p:cNvPr id="11" name="Picture 10">
            <a:extLst>
              <a:ext uri="{FF2B5EF4-FFF2-40B4-BE49-F238E27FC236}">
                <a16:creationId xmlns:a16="http://schemas.microsoft.com/office/drawing/2014/main" id="{2C14EE38-FAE4-DF5F-E958-7D3D42B86E5F}"/>
              </a:ext>
            </a:extLst>
          </p:cNvPr>
          <p:cNvPicPr>
            <a:picLocks noChangeAspect="1"/>
          </p:cNvPicPr>
          <p:nvPr/>
        </p:nvPicPr>
        <p:blipFill rotWithShape="1">
          <a:blip r:embed="rId6">
            <a:extLst>
              <a:ext uri="{28A0092B-C50C-407E-A947-70E740481C1C}">
                <a14:useLocalDpi xmlns:a14="http://schemas.microsoft.com/office/drawing/2010/main" val="0"/>
              </a:ext>
            </a:extLst>
          </a:blip>
          <a:srcRect t="40774" b="38524"/>
          <a:stretch/>
        </p:blipFill>
        <p:spPr>
          <a:xfrm>
            <a:off x="3112894" y="5243190"/>
            <a:ext cx="3164458" cy="1419727"/>
          </a:xfrm>
          <a:prstGeom prst="rect">
            <a:avLst/>
          </a:prstGeom>
          <a:effectLst>
            <a:outerShdw blurRad="50800" dist="38100" dir="2700000" algn="tl" rotWithShape="0">
              <a:prstClr val="black">
                <a:alpha val="40000"/>
              </a:prstClr>
            </a:outerShdw>
          </a:effectLst>
        </p:spPr>
      </p:pic>
      <p:grpSp>
        <p:nvGrpSpPr>
          <p:cNvPr id="13" name="Group 12">
            <a:extLst>
              <a:ext uri="{FF2B5EF4-FFF2-40B4-BE49-F238E27FC236}">
                <a16:creationId xmlns:a16="http://schemas.microsoft.com/office/drawing/2014/main" id="{B1F670D5-11CE-D889-EC4E-498EB2657890}"/>
              </a:ext>
            </a:extLst>
          </p:cNvPr>
          <p:cNvGrpSpPr/>
          <p:nvPr/>
        </p:nvGrpSpPr>
        <p:grpSpPr>
          <a:xfrm>
            <a:off x="9702553" y="179622"/>
            <a:ext cx="2333328" cy="449896"/>
            <a:chOff x="399240" y="252795"/>
            <a:chExt cx="2333328" cy="449896"/>
          </a:xfrm>
        </p:grpSpPr>
        <p:sp>
          <p:nvSpPr>
            <p:cNvPr id="14" name="Rectangle 13">
              <a:extLst>
                <a:ext uri="{FF2B5EF4-FFF2-40B4-BE49-F238E27FC236}">
                  <a16:creationId xmlns:a16="http://schemas.microsoft.com/office/drawing/2014/main" id="{EAC553DF-4517-4799-E37D-B1FF43D684FF}"/>
                </a:ext>
              </a:extLst>
            </p:cNvPr>
            <p:cNvSpPr/>
            <p:nvPr/>
          </p:nvSpPr>
          <p:spPr>
            <a:xfrm>
              <a:off x="735830" y="338800"/>
              <a:ext cx="1996738" cy="27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Ghorer Garage</a:t>
              </a:r>
            </a:p>
          </p:txBody>
        </p:sp>
        <p:grpSp>
          <p:nvGrpSpPr>
            <p:cNvPr id="15" name="Group 14">
              <a:extLst>
                <a:ext uri="{FF2B5EF4-FFF2-40B4-BE49-F238E27FC236}">
                  <a16:creationId xmlns:a16="http://schemas.microsoft.com/office/drawing/2014/main" id="{FC92F691-1DF9-4AF5-9BEC-C6F6600ED7AE}"/>
                </a:ext>
              </a:extLst>
            </p:cNvPr>
            <p:cNvGrpSpPr/>
            <p:nvPr/>
          </p:nvGrpSpPr>
          <p:grpSpPr>
            <a:xfrm>
              <a:off x="399240" y="252795"/>
              <a:ext cx="449896" cy="449896"/>
              <a:chOff x="2973482" y="541979"/>
              <a:chExt cx="2126512" cy="2126512"/>
            </a:xfrm>
          </p:grpSpPr>
          <p:sp>
            <p:nvSpPr>
              <p:cNvPr id="16" name="Oval 15">
                <a:extLst>
                  <a:ext uri="{FF2B5EF4-FFF2-40B4-BE49-F238E27FC236}">
                    <a16:creationId xmlns:a16="http://schemas.microsoft.com/office/drawing/2014/main" id="{A2B910DB-DF80-000E-F359-6F830AEC4BA7}"/>
                  </a:ext>
                </a:extLst>
              </p:cNvPr>
              <p:cNvSpPr/>
              <p:nvPr/>
            </p:nvSpPr>
            <p:spPr>
              <a:xfrm>
                <a:off x="2973482" y="541979"/>
                <a:ext cx="2126512" cy="212651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0A425B1-70CC-834B-1147-DFF9E943D6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8759" y="850324"/>
                <a:ext cx="1475958" cy="1509823"/>
              </a:xfrm>
              <a:prstGeom prst="rect">
                <a:avLst/>
              </a:prstGeom>
            </p:spPr>
          </p:pic>
        </p:grpSp>
      </p:grpSp>
      <p:sp>
        <p:nvSpPr>
          <p:cNvPr id="36" name="TextBox 35">
            <a:extLst>
              <a:ext uri="{FF2B5EF4-FFF2-40B4-BE49-F238E27FC236}">
                <a16:creationId xmlns:a16="http://schemas.microsoft.com/office/drawing/2014/main" id="{8247F330-3D09-628A-11FE-76A56A4281C5}"/>
              </a:ext>
            </a:extLst>
          </p:cNvPr>
          <p:cNvSpPr txBox="1"/>
          <p:nvPr/>
        </p:nvSpPr>
        <p:spPr>
          <a:xfrm>
            <a:off x="6862000" y="872241"/>
            <a:ext cx="5313395" cy="1015663"/>
          </a:xfrm>
          <a:prstGeom prst="rect">
            <a:avLst/>
          </a:prstGeom>
          <a:noFill/>
        </p:spPr>
        <p:txBody>
          <a:bodyPr wrap="square" rtlCol="0">
            <a:spAutoFit/>
          </a:bodyPr>
          <a:lstStyle/>
          <a:p>
            <a:pPr algn="ctr"/>
            <a:r>
              <a:rPr lang="en-US" sz="3000" b="1" spc="600" dirty="0">
                <a:latin typeface="Bebas Neue" panose="020B0606020202050201" pitchFamily="34" charset="0"/>
              </a:rPr>
              <a:t>research into the need, </a:t>
            </a:r>
          </a:p>
          <a:p>
            <a:pPr algn="ctr"/>
            <a:r>
              <a:rPr lang="en-US" sz="3000" b="1" spc="600" dirty="0">
                <a:latin typeface="Bebas Neue" panose="020B0606020202050201" pitchFamily="34" charset="0"/>
              </a:rPr>
              <a:t>problem or opportunity</a:t>
            </a:r>
          </a:p>
        </p:txBody>
      </p:sp>
    </p:spTree>
    <p:extLst>
      <p:ext uri="{BB962C8B-B14F-4D97-AF65-F5344CB8AC3E}">
        <p14:creationId xmlns:p14="http://schemas.microsoft.com/office/powerpoint/2010/main" val="32590833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450CB8E2-64D5-4E11-8078-CE9059EEACA0}"/>
              </a:ext>
            </a:extLst>
          </p:cNvPr>
          <p:cNvSpPr txBox="1"/>
          <p:nvPr/>
        </p:nvSpPr>
        <p:spPr>
          <a:xfrm>
            <a:off x="0" y="487714"/>
            <a:ext cx="12192000" cy="707886"/>
          </a:xfrm>
          <a:prstGeom prst="rect">
            <a:avLst/>
          </a:prstGeom>
          <a:noFill/>
        </p:spPr>
        <p:txBody>
          <a:bodyPr wrap="square" rtlCol="0">
            <a:spAutoFit/>
          </a:bodyPr>
          <a:lstStyle/>
          <a:p>
            <a:pPr algn="ctr"/>
            <a:r>
              <a:rPr lang="en-US" sz="4000" b="1" spc="600" dirty="0">
                <a:latin typeface="Bebas Neue" panose="020B0606020202050201" pitchFamily="34" charset="0"/>
              </a:rPr>
              <a:t>Features</a:t>
            </a:r>
          </a:p>
        </p:txBody>
      </p:sp>
      <p:sp>
        <p:nvSpPr>
          <p:cNvPr id="4" name="Rectangle 3">
            <a:extLst>
              <a:ext uri="{FF2B5EF4-FFF2-40B4-BE49-F238E27FC236}">
                <a16:creationId xmlns:a16="http://schemas.microsoft.com/office/drawing/2014/main" id="{CF23E21A-2382-E3F9-FD85-0E1F31E35973}"/>
              </a:ext>
            </a:extLst>
          </p:cNvPr>
          <p:cNvSpPr/>
          <p:nvPr/>
        </p:nvSpPr>
        <p:spPr>
          <a:xfrm>
            <a:off x="735830" y="338800"/>
            <a:ext cx="1996738" cy="27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Ghorer Garage</a:t>
            </a:r>
          </a:p>
        </p:txBody>
      </p:sp>
      <p:grpSp>
        <p:nvGrpSpPr>
          <p:cNvPr id="64" name="Group 63">
            <a:extLst>
              <a:ext uri="{FF2B5EF4-FFF2-40B4-BE49-F238E27FC236}">
                <a16:creationId xmlns:a16="http://schemas.microsoft.com/office/drawing/2014/main" id="{D43C948C-E59B-1E40-76B4-3799B0996328}"/>
              </a:ext>
            </a:extLst>
          </p:cNvPr>
          <p:cNvGrpSpPr/>
          <p:nvPr/>
        </p:nvGrpSpPr>
        <p:grpSpPr>
          <a:xfrm>
            <a:off x="399240" y="252795"/>
            <a:ext cx="2333328" cy="449896"/>
            <a:chOff x="399240" y="252795"/>
            <a:chExt cx="2333328" cy="449896"/>
          </a:xfrm>
        </p:grpSpPr>
        <p:sp>
          <p:nvSpPr>
            <p:cNvPr id="65" name="Rectangle 64">
              <a:extLst>
                <a:ext uri="{FF2B5EF4-FFF2-40B4-BE49-F238E27FC236}">
                  <a16:creationId xmlns:a16="http://schemas.microsoft.com/office/drawing/2014/main" id="{CCEC5A1B-EEAA-8038-8FF7-9A907E12F20D}"/>
                </a:ext>
              </a:extLst>
            </p:cNvPr>
            <p:cNvSpPr/>
            <p:nvPr/>
          </p:nvSpPr>
          <p:spPr>
            <a:xfrm>
              <a:off x="735830" y="338800"/>
              <a:ext cx="1996738" cy="27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Ghorer Garage</a:t>
              </a:r>
            </a:p>
          </p:txBody>
        </p:sp>
        <p:grpSp>
          <p:nvGrpSpPr>
            <p:cNvPr id="66" name="Group 65">
              <a:extLst>
                <a:ext uri="{FF2B5EF4-FFF2-40B4-BE49-F238E27FC236}">
                  <a16:creationId xmlns:a16="http://schemas.microsoft.com/office/drawing/2014/main" id="{9096434B-E819-0A33-B4FE-E28D427B67EB}"/>
                </a:ext>
              </a:extLst>
            </p:cNvPr>
            <p:cNvGrpSpPr/>
            <p:nvPr/>
          </p:nvGrpSpPr>
          <p:grpSpPr>
            <a:xfrm>
              <a:off x="399240" y="252795"/>
              <a:ext cx="449896" cy="449896"/>
              <a:chOff x="2973482" y="541979"/>
              <a:chExt cx="2126512" cy="2126512"/>
            </a:xfrm>
          </p:grpSpPr>
          <p:sp>
            <p:nvSpPr>
              <p:cNvPr id="67" name="Oval 66">
                <a:extLst>
                  <a:ext uri="{FF2B5EF4-FFF2-40B4-BE49-F238E27FC236}">
                    <a16:creationId xmlns:a16="http://schemas.microsoft.com/office/drawing/2014/main" id="{C9FA9EAD-0800-1E64-7620-7AA0685D5CA4}"/>
                  </a:ext>
                </a:extLst>
              </p:cNvPr>
              <p:cNvSpPr/>
              <p:nvPr/>
            </p:nvSpPr>
            <p:spPr>
              <a:xfrm>
                <a:off x="2973482" y="541979"/>
                <a:ext cx="2126512" cy="212651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B3B97ADA-8597-F464-9128-CFD8D240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759" y="850324"/>
                <a:ext cx="1475958" cy="1509823"/>
              </a:xfrm>
              <a:prstGeom prst="rect">
                <a:avLst/>
              </a:prstGeom>
            </p:spPr>
          </p:pic>
        </p:grpSp>
      </p:grpSp>
      <p:grpSp>
        <p:nvGrpSpPr>
          <p:cNvPr id="5" name="Group 4">
            <a:extLst>
              <a:ext uri="{FF2B5EF4-FFF2-40B4-BE49-F238E27FC236}">
                <a16:creationId xmlns:a16="http://schemas.microsoft.com/office/drawing/2014/main" id="{CA006D8C-1E18-5B2C-AF5C-FE6CDA4BCAFF}"/>
              </a:ext>
            </a:extLst>
          </p:cNvPr>
          <p:cNvGrpSpPr/>
          <p:nvPr/>
        </p:nvGrpSpPr>
        <p:grpSpPr>
          <a:xfrm>
            <a:off x="163387" y="1246072"/>
            <a:ext cx="12016393" cy="5120456"/>
            <a:chOff x="91196" y="1246072"/>
            <a:chExt cx="12016393" cy="5120456"/>
          </a:xfrm>
          <a:scene3d>
            <a:camera prst="orthographicFront">
              <a:rot lat="0" lon="0" rev="0"/>
            </a:camera>
            <a:lightRig rig="contrasting" dir="t">
              <a:rot lat="0" lon="0" rev="1500000"/>
            </a:lightRig>
          </a:scene3d>
        </p:grpSpPr>
        <p:sp>
          <p:nvSpPr>
            <p:cNvPr id="38" name="Rectangle: Rounded Corners 37">
              <a:extLst>
                <a:ext uri="{FF2B5EF4-FFF2-40B4-BE49-F238E27FC236}">
                  <a16:creationId xmlns:a16="http://schemas.microsoft.com/office/drawing/2014/main" id="{ACD0E629-FE23-D599-2454-83509865E6B5}"/>
                </a:ext>
              </a:extLst>
            </p:cNvPr>
            <p:cNvSpPr/>
            <p:nvPr/>
          </p:nvSpPr>
          <p:spPr>
            <a:xfrm>
              <a:off x="2917791" y="1246073"/>
              <a:ext cx="2099948" cy="5120454"/>
            </a:xfrm>
            <a:prstGeom prst="roundRect">
              <a:avLst/>
            </a:prstGeom>
            <a:solidFill>
              <a:schemeClr val="bg1"/>
            </a:solidFill>
            <a:ln>
              <a:noFill/>
            </a:ln>
            <a:effectLst>
              <a:outerShdw blurRad="149987" dist="250190" dir="8460000" algn="ctr">
                <a:srgbClr val="000000">
                  <a:alpha val="28000"/>
                </a:srgbClr>
              </a:outerShdw>
            </a:effectLst>
            <a:sp3d prstMaterial="metal">
              <a:bevelT w="88900" h="88900"/>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endParaRPr lang="en-US" dirty="0"/>
            </a:p>
          </p:txBody>
        </p:sp>
        <p:sp>
          <p:nvSpPr>
            <p:cNvPr id="21" name="Rectangle 20">
              <a:extLst>
                <a:ext uri="{FF2B5EF4-FFF2-40B4-BE49-F238E27FC236}">
                  <a16:creationId xmlns:a16="http://schemas.microsoft.com/office/drawing/2014/main" id="{18F31BAB-0716-4DCE-B1F0-BEFA25721A3C}"/>
                </a:ext>
              </a:extLst>
            </p:cNvPr>
            <p:cNvSpPr/>
            <p:nvPr/>
          </p:nvSpPr>
          <p:spPr>
            <a:xfrm>
              <a:off x="2983979" y="3474400"/>
              <a:ext cx="1967573" cy="2753190"/>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just">
                <a:lnSpc>
                  <a:spcPct val="200000"/>
                </a:lnSpc>
              </a:pPr>
              <a:r>
                <a:rPr lang="en-US" sz="1100" b="0" i="0" dirty="0">
                  <a:solidFill>
                    <a:srgbClr val="1E1A1B"/>
                  </a:solidFill>
                  <a:effectLst/>
                  <a:latin typeface="gg sans"/>
                </a:rPr>
                <a:t>With our service clients can book an appointment via mail or chatting option. Within 10 minutes prior booking our representative will contact them. For instant service the customers can call to the help line for instant response.</a:t>
              </a:r>
              <a:endParaRPr lang="en-US" sz="1100" dirty="0">
                <a:solidFill>
                  <a:srgbClr val="1E1A1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86B9E502-F95C-AEA8-220D-A4EE1A35168C}"/>
                </a:ext>
              </a:extLst>
            </p:cNvPr>
            <p:cNvSpPr txBox="1"/>
            <p:nvPr/>
          </p:nvSpPr>
          <p:spPr>
            <a:xfrm>
              <a:off x="2883928" y="1544694"/>
              <a:ext cx="2167674" cy="369332"/>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a:spAutoFit/>
            </a:bodyPr>
            <a:lstStyle/>
            <a:p>
              <a:pPr marL="285750" indent="-285750" algn="ctr">
                <a:buFont typeface="Arial" panose="020B0604020202020204" pitchFamily="34" charset="0"/>
                <a:buChar char="•"/>
              </a:pPr>
              <a:r>
                <a:rPr lang="en-US" b="1" dirty="0"/>
                <a:t>Booking System</a:t>
              </a:r>
            </a:p>
          </p:txBody>
        </p:sp>
        <p:pic>
          <p:nvPicPr>
            <p:cNvPr id="17" name="Picture 16">
              <a:extLst>
                <a:ext uri="{FF2B5EF4-FFF2-40B4-BE49-F238E27FC236}">
                  <a16:creationId xmlns:a16="http://schemas.microsoft.com/office/drawing/2014/main" id="{55A14C0E-F29E-E36F-EF11-B47C283D0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449" y="2006294"/>
              <a:ext cx="1622633" cy="1614588"/>
            </a:xfrm>
            <a:prstGeom prst="rect">
              <a:avLst/>
            </a:prstGeom>
            <a:ln>
              <a:noFill/>
            </a:ln>
            <a:effectLst>
              <a:outerShdw blurRad="149987" dist="250190" dir="8460000" algn="ctr">
                <a:srgbClr val="000000">
                  <a:alpha val="28000"/>
                </a:srgbClr>
              </a:outerShdw>
            </a:effectLst>
            <a:sp3d prstMaterial="metal">
              <a:bevelT w="88900" h="88900"/>
            </a:sp3d>
          </p:spPr>
        </p:pic>
        <p:sp>
          <p:nvSpPr>
            <p:cNvPr id="39" name="Rectangle: Rounded Corners 38">
              <a:extLst>
                <a:ext uri="{FF2B5EF4-FFF2-40B4-BE49-F238E27FC236}">
                  <a16:creationId xmlns:a16="http://schemas.microsoft.com/office/drawing/2014/main" id="{DB8F09DD-1087-2BF9-8D7B-BB51A7BF41B9}"/>
                </a:ext>
              </a:extLst>
            </p:cNvPr>
            <p:cNvSpPr/>
            <p:nvPr/>
          </p:nvSpPr>
          <p:spPr>
            <a:xfrm>
              <a:off x="5386926" y="1246073"/>
              <a:ext cx="2724586" cy="5120455"/>
            </a:xfrm>
            <a:prstGeom prst="roundRect">
              <a:avLst/>
            </a:prstGeom>
            <a:solidFill>
              <a:schemeClr val="bg1"/>
            </a:solidFill>
            <a:ln>
              <a:noFill/>
            </a:ln>
            <a:effectLst>
              <a:outerShdw blurRad="149987" dist="250190" dir="8460000" algn="ctr">
                <a:srgbClr val="000000">
                  <a:alpha val="28000"/>
                </a:srgbClr>
              </a:outerShdw>
            </a:effectLst>
            <a:sp3d prstMaterial="metal">
              <a:bevelT w="88900" h="88900"/>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endParaRPr lang="en-US"/>
            </a:p>
          </p:txBody>
        </p:sp>
        <p:pic>
          <p:nvPicPr>
            <p:cNvPr id="34" name="Picture 33">
              <a:extLst>
                <a:ext uri="{FF2B5EF4-FFF2-40B4-BE49-F238E27FC236}">
                  <a16:creationId xmlns:a16="http://schemas.microsoft.com/office/drawing/2014/main" id="{6C377D2F-791F-9046-B1B7-F38E3F5DFC64}"/>
                </a:ext>
              </a:extLst>
            </p:cNvPr>
            <p:cNvPicPr>
              <a:picLocks noChangeAspect="1"/>
            </p:cNvPicPr>
            <p:nvPr/>
          </p:nvPicPr>
          <p:blipFill rotWithShape="1">
            <a:blip r:embed="rId4">
              <a:extLst>
                <a:ext uri="{28A0092B-C50C-407E-A947-70E740481C1C}">
                  <a14:useLocalDpi xmlns:a14="http://schemas.microsoft.com/office/drawing/2010/main" val="0"/>
                </a:ext>
              </a:extLst>
            </a:blip>
            <a:srcRect l="6726" t="19876" r="6949" b="12535"/>
            <a:stretch/>
          </p:blipFill>
          <p:spPr>
            <a:xfrm>
              <a:off x="5824331" y="2185661"/>
              <a:ext cx="1849777" cy="1448314"/>
            </a:xfrm>
            <a:prstGeom prst="rect">
              <a:avLst/>
            </a:prstGeom>
            <a:ln>
              <a:noFill/>
            </a:ln>
            <a:effectLst>
              <a:outerShdw blurRad="149987" dist="250190" dir="8460000" algn="ctr">
                <a:srgbClr val="000000">
                  <a:alpha val="28000"/>
                </a:srgbClr>
              </a:outerShdw>
            </a:effectLst>
            <a:sp3d prstMaterial="metal">
              <a:bevelT w="88900" h="88900"/>
            </a:sp3d>
          </p:spPr>
        </p:pic>
        <p:sp>
          <p:nvSpPr>
            <p:cNvPr id="30" name="TextBox 29">
              <a:extLst>
                <a:ext uri="{FF2B5EF4-FFF2-40B4-BE49-F238E27FC236}">
                  <a16:creationId xmlns:a16="http://schemas.microsoft.com/office/drawing/2014/main" id="{91176A04-2114-08D2-332D-6A3A5A0791A0}"/>
                </a:ext>
              </a:extLst>
            </p:cNvPr>
            <p:cNvSpPr txBox="1"/>
            <p:nvPr/>
          </p:nvSpPr>
          <p:spPr>
            <a:xfrm>
              <a:off x="5449528" y="1501542"/>
              <a:ext cx="2599383" cy="584775"/>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a:spAutoFit/>
            </a:bodyPr>
            <a:lstStyle/>
            <a:p>
              <a:pPr marL="285750" indent="-285750" algn="ctr">
                <a:buFont typeface="Arial" panose="020B0604020202020204" pitchFamily="34" charset="0"/>
                <a:buChar char="•"/>
              </a:pPr>
              <a:r>
                <a:rPr lang="en-US" sz="1600" b="1" i="0" dirty="0">
                  <a:solidFill>
                    <a:srgbClr val="1E1A1B"/>
                  </a:solidFill>
                  <a:effectLst/>
                  <a:latin typeface="gg sans"/>
                </a:rPr>
                <a:t>Listing of Parts and services</a:t>
              </a:r>
              <a:endParaRPr lang="en-US" sz="1600" b="1" dirty="0">
                <a:solidFill>
                  <a:srgbClr val="1E1A1B"/>
                </a:solidFill>
              </a:endParaRPr>
            </a:p>
          </p:txBody>
        </p:sp>
        <p:sp>
          <p:nvSpPr>
            <p:cNvPr id="32" name="Rectangle 31">
              <a:extLst>
                <a:ext uri="{FF2B5EF4-FFF2-40B4-BE49-F238E27FC236}">
                  <a16:creationId xmlns:a16="http://schemas.microsoft.com/office/drawing/2014/main" id="{20BC3807-305A-3F1E-B4EE-D226E78F9479}"/>
                </a:ext>
              </a:extLst>
            </p:cNvPr>
            <p:cNvSpPr/>
            <p:nvPr/>
          </p:nvSpPr>
          <p:spPr>
            <a:xfrm>
              <a:off x="5449528" y="3474400"/>
              <a:ext cx="2599383" cy="2753190"/>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just">
                <a:lnSpc>
                  <a:spcPct val="200000"/>
                </a:lnSpc>
              </a:pPr>
              <a:r>
                <a:rPr lang="en-US" sz="1100" b="0" i="0" dirty="0">
                  <a:solidFill>
                    <a:srgbClr val="1E1A1B"/>
                  </a:solidFill>
                  <a:effectLst/>
                  <a:latin typeface="gg sans"/>
                </a:rPr>
                <a:t>There will be a list of car parts for different models of car. Their prices will be also mentioned along with their serial number for the authenticity of those parts. The services will also be listed. From there customers can easily pick their needed service and our expert mechanics can suggest them the right parts.</a:t>
              </a:r>
              <a:endParaRPr lang="en-US" sz="1100" dirty="0">
                <a:solidFill>
                  <a:srgbClr val="1E1A1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Rounded Corners 45">
              <a:extLst>
                <a:ext uri="{FF2B5EF4-FFF2-40B4-BE49-F238E27FC236}">
                  <a16:creationId xmlns:a16="http://schemas.microsoft.com/office/drawing/2014/main" id="{5FC38118-6ED2-88B3-50FB-09F25E025781}"/>
                </a:ext>
              </a:extLst>
            </p:cNvPr>
            <p:cNvSpPr/>
            <p:nvPr/>
          </p:nvSpPr>
          <p:spPr>
            <a:xfrm>
              <a:off x="91196" y="1246073"/>
              <a:ext cx="2599383" cy="5120455"/>
            </a:xfrm>
            <a:prstGeom prst="roundRect">
              <a:avLst/>
            </a:prstGeom>
            <a:solidFill>
              <a:schemeClr val="bg1"/>
            </a:solidFill>
            <a:ln>
              <a:noFill/>
            </a:ln>
            <a:effectLst>
              <a:outerShdw blurRad="149987" dist="250190" dir="8460000" algn="ctr">
                <a:srgbClr val="000000">
                  <a:alpha val="28000"/>
                </a:srgbClr>
              </a:outerShdw>
            </a:effectLst>
            <a:sp3d prstMaterial="metal">
              <a:bevelT w="88900" h="88900"/>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endParaRPr lang="en-US"/>
            </a:p>
          </p:txBody>
        </p:sp>
        <p:sp>
          <p:nvSpPr>
            <p:cNvPr id="35" name="Rectangle 34">
              <a:extLst>
                <a:ext uri="{FF2B5EF4-FFF2-40B4-BE49-F238E27FC236}">
                  <a16:creationId xmlns:a16="http://schemas.microsoft.com/office/drawing/2014/main" id="{C85755E8-C888-645D-13FA-9163EA5ED474}"/>
                </a:ext>
              </a:extLst>
            </p:cNvPr>
            <p:cNvSpPr/>
            <p:nvPr/>
          </p:nvSpPr>
          <p:spPr>
            <a:xfrm>
              <a:off x="291718" y="3566509"/>
              <a:ext cx="2271976" cy="1517788"/>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just">
                <a:lnSpc>
                  <a:spcPct val="200000"/>
                </a:lnSpc>
              </a:pPr>
              <a:r>
                <a:rPr lang="en-US" sz="1200" b="0" i="0" dirty="0">
                  <a:solidFill>
                    <a:srgbClr val="1E1A1B"/>
                  </a:solidFill>
                  <a:effectLst/>
                  <a:latin typeface="gg sans"/>
                </a:rPr>
                <a:t>By registering our service, users will get a unique username and account. By this account, users can track their orders, bills etc.</a:t>
              </a:r>
              <a:endParaRPr lang="en-US" sz="1200" dirty="0">
                <a:solidFill>
                  <a:srgbClr val="1E1A1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a:extLst>
                <a:ext uri="{FF2B5EF4-FFF2-40B4-BE49-F238E27FC236}">
                  <a16:creationId xmlns:a16="http://schemas.microsoft.com/office/drawing/2014/main" id="{081E6277-08C1-6BF9-8ADA-8A6C33551F9D}"/>
                </a:ext>
              </a:extLst>
            </p:cNvPr>
            <p:cNvSpPr txBox="1"/>
            <p:nvPr/>
          </p:nvSpPr>
          <p:spPr>
            <a:xfrm>
              <a:off x="502580" y="1528680"/>
              <a:ext cx="1776614" cy="369332"/>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a:spAutoFit/>
            </a:bodyPr>
            <a:lstStyle/>
            <a:p>
              <a:pPr marL="285750" indent="-285750" algn="ctr">
                <a:buFont typeface="Arial" panose="020B0604020202020204" pitchFamily="34" charset="0"/>
                <a:buChar char="•"/>
              </a:pPr>
              <a:r>
                <a:rPr lang="en-US" b="1" dirty="0"/>
                <a:t>Registration</a:t>
              </a:r>
            </a:p>
          </p:txBody>
        </p:sp>
        <p:sp>
          <p:nvSpPr>
            <p:cNvPr id="56" name="Rectangle: Rounded Corners 55">
              <a:extLst>
                <a:ext uri="{FF2B5EF4-FFF2-40B4-BE49-F238E27FC236}">
                  <a16:creationId xmlns:a16="http://schemas.microsoft.com/office/drawing/2014/main" id="{458C5D24-853F-3BF4-AADC-955DB23DB27D}"/>
                </a:ext>
              </a:extLst>
            </p:cNvPr>
            <p:cNvSpPr/>
            <p:nvPr/>
          </p:nvSpPr>
          <p:spPr>
            <a:xfrm>
              <a:off x="8412586" y="1246072"/>
              <a:ext cx="3695003" cy="5120456"/>
            </a:xfrm>
            <a:prstGeom prst="roundRect">
              <a:avLst/>
            </a:prstGeom>
            <a:solidFill>
              <a:schemeClr val="bg1"/>
            </a:solidFill>
            <a:ln>
              <a:noFill/>
            </a:ln>
            <a:effectLst>
              <a:outerShdw blurRad="149987" dist="250190" dir="8460000" algn="ctr">
                <a:srgbClr val="000000">
                  <a:alpha val="28000"/>
                </a:srgbClr>
              </a:outerShdw>
            </a:effectLst>
            <a:sp3d prstMaterial="metal">
              <a:bevelT w="88900" h="88900"/>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endParaRPr lang="en-US"/>
            </a:p>
          </p:txBody>
        </p:sp>
        <p:sp>
          <p:nvSpPr>
            <p:cNvPr id="47" name="Rectangle 46">
              <a:extLst>
                <a:ext uri="{FF2B5EF4-FFF2-40B4-BE49-F238E27FC236}">
                  <a16:creationId xmlns:a16="http://schemas.microsoft.com/office/drawing/2014/main" id="{D9B58E03-7701-1C70-72F1-48FA73F229B3}"/>
                </a:ext>
              </a:extLst>
            </p:cNvPr>
            <p:cNvSpPr/>
            <p:nvPr/>
          </p:nvSpPr>
          <p:spPr>
            <a:xfrm>
              <a:off x="8550177" y="3430638"/>
              <a:ext cx="3419820" cy="1517788"/>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just">
                <a:lnSpc>
                  <a:spcPct val="200000"/>
                </a:lnSpc>
              </a:pPr>
              <a:r>
                <a:rPr lang="en-US" sz="1200" b="0" i="0" dirty="0">
                  <a:solidFill>
                    <a:srgbClr val="1E1A1B"/>
                  </a:solidFill>
                  <a:effectLst/>
                  <a:latin typeface="gg sans"/>
                </a:rPr>
                <a:t>Our customers will have variety of payment options. They can use various kinds of banking cards or they can even use mobile banking. They can also choose cash on delivery.</a:t>
              </a:r>
              <a:endParaRPr lang="en-US" sz="1200" dirty="0">
                <a:solidFill>
                  <a:srgbClr val="1E1A1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ED1BBAF2-4AB0-23A8-54A7-5DADF88EA611}"/>
                </a:ext>
              </a:extLst>
            </p:cNvPr>
            <p:cNvSpPr txBox="1"/>
            <p:nvPr/>
          </p:nvSpPr>
          <p:spPr>
            <a:xfrm>
              <a:off x="9176250" y="1470764"/>
              <a:ext cx="2167674" cy="646331"/>
            </a:xfrm>
            <a:prstGeom prst="rect">
              <a:avLst/>
            </a:prstGeom>
            <a:noFill/>
            <a:ln>
              <a:noFill/>
            </a:ln>
            <a:effectLst>
              <a:outerShdw blurRad="149987" dist="250190" dir="8460000" algn="ctr">
                <a:srgbClr val="000000">
                  <a:alpha val="28000"/>
                </a:srgbClr>
              </a:outerShdw>
            </a:effectLst>
            <a:sp3d prstMaterial="metal">
              <a:bevelT w="88900" h="88900"/>
            </a:sp3d>
          </p:spPr>
          <p:txBody>
            <a:bodyPr wrap="square">
              <a:spAutoFit/>
            </a:bodyPr>
            <a:lstStyle/>
            <a:p>
              <a:pPr marL="285750" indent="-285750" algn="ctr">
                <a:buFont typeface="Arial" panose="020B0604020202020204" pitchFamily="34" charset="0"/>
                <a:buChar char="•"/>
              </a:pPr>
              <a:r>
                <a:rPr lang="en-US" b="1" dirty="0"/>
                <a:t>Online/Offline Payment method</a:t>
              </a:r>
            </a:p>
          </p:txBody>
        </p:sp>
        <p:grpSp>
          <p:nvGrpSpPr>
            <p:cNvPr id="61" name="Group 60">
              <a:extLst>
                <a:ext uri="{FF2B5EF4-FFF2-40B4-BE49-F238E27FC236}">
                  <a16:creationId xmlns:a16="http://schemas.microsoft.com/office/drawing/2014/main" id="{69C3DB3D-1F3F-E261-52B8-37F4BDA94406}"/>
                </a:ext>
              </a:extLst>
            </p:cNvPr>
            <p:cNvGrpSpPr/>
            <p:nvPr/>
          </p:nvGrpSpPr>
          <p:grpSpPr>
            <a:xfrm>
              <a:off x="8586664" y="2271429"/>
              <a:ext cx="3346847" cy="1295080"/>
              <a:chOff x="8603741" y="2038747"/>
              <a:chExt cx="3346847" cy="1295080"/>
            </a:xfrm>
          </p:grpSpPr>
          <p:pic>
            <p:nvPicPr>
              <p:cNvPr id="53" name="Picture 52">
                <a:extLst>
                  <a:ext uri="{FF2B5EF4-FFF2-40B4-BE49-F238E27FC236}">
                    <a16:creationId xmlns:a16="http://schemas.microsoft.com/office/drawing/2014/main" id="{C4625B3D-C73C-D3E4-1EC1-38C7433B4E21}"/>
                  </a:ext>
                </a:extLst>
              </p:cNvPr>
              <p:cNvPicPr>
                <a:picLocks noChangeAspect="1"/>
              </p:cNvPicPr>
              <p:nvPr/>
            </p:nvPicPr>
            <p:blipFill rotWithShape="1">
              <a:blip r:embed="rId5">
                <a:extLst>
                  <a:ext uri="{28A0092B-C50C-407E-A947-70E740481C1C}">
                    <a14:useLocalDpi xmlns:a14="http://schemas.microsoft.com/office/drawing/2010/main" val="0"/>
                  </a:ext>
                </a:extLst>
              </a:blip>
              <a:srcRect l="8547" t="27668" r="46366" b="17984"/>
              <a:stretch/>
            </p:blipFill>
            <p:spPr>
              <a:xfrm>
                <a:off x="8603741" y="2072617"/>
                <a:ext cx="1783198" cy="1209037"/>
              </a:xfrm>
              <a:prstGeom prst="rect">
                <a:avLst/>
              </a:prstGeom>
              <a:ln>
                <a:noFill/>
              </a:ln>
              <a:effectLst>
                <a:outerShdw blurRad="149987" dist="250190" dir="8460000" algn="ctr">
                  <a:srgbClr val="000000">
                    <a:alpha val="28000"/>
                  </a:srgbClr>
                </a:outerShdw>
              </a:effectLst>
              <a:sp3d prstMaterial="metal">
                <a:bevelT w="88900" h="88900"/>
              </a:sp3d>
            </p:spPr>
          </p:pic>
          <p:pic>
            <p:nvPicPr>
              <p:cNvPr id="55" name="Picture 54">
                <a:extLst>
                  <a:ext uri="{FF2B5EF4-FFF2-40B4-BE49-F238E27FC236}">
                    <a16:creationId xmlns:a16="http://schemas.microsoft.com/office/drawing/2014/main" id="{26CC8F0C-1248-32C8-BAA0-98E2EC473190}"/>
                  </a:ext>
                </a:extLst>
              </p:cNvPr>
              <p:cNvPicPr>
                <a:picLocks noChangeAspect="1"/>
              </p:cNvPicPr>
              <p:nvPr/>
            </p:nvPicPr>
            <p:blipFill rotWithShape="1">
              <a:blip r:embed="rId6">
                <a:extLst>
                  <a:ext uri="{28A0092B-C50C-407E-A947-70E740481C1C}">
                    <a14:useLocalDpi xmlns:a14="http://schemas.microsoft.com/office/drawing/2010/main" val="0"/>
                  </a:ext>
                </a:extLst>
              </a:blip>
              <a:srcRect l="2448" t="9582" r="2153" b="9986"/>
              <a:stretch/>
            </p:blipFill>
            <p:spPr>
              <a:xfrm>
                <a:off x="10414509" y="2038747"/>
                <a:ext cx="1536079" cy="1295080"/>
              </a:xfrm>
              <a:prstGeom prst="rect">
                <a:avLst/>
              </a:prstGeom>
              <a:ln>
                <a:noFill/>
              </a:ln>
              <a:effectLst>
                <a:outerShdw blurRad="149987" dist="250190" dir="8460000" algn="ctr">
                  <a:srgbClr val="000000">
                    <a:alpha val="28000"/>
                  </a:srgbClr>
                </a:outerShdw>
              </a:effectLst>
              <a:sp3d prstMaterial="metal">
                <a:bevelT w="88900" h="88900"/>
              </a:sp3d>
            </p:spPr>
          </p:pic>
        </p:grpSp>
        <p:pic>
          <p:nvPicPr>
            <p:cNvPr id="3" name="Picture 2">
              <a:extLst>
                <a:ext uri="{FF2B5EF4-FFF2-40B4-BE49-F238E27FC236}">
                  <a16:creationId xmlns:a16="http://schemas.microsoft.com/office/drawing/2014/main" id="{B8379425-66C6-14D4-4F10-5AAA04B5AF69}"/>
                </a:ext>
              </a:extLst>
            </p:cNvPr>
            <p:cNvPicPr>
              <a:picLocks noChangeAspect="1"/>
            </p:cNvPicPr>
            <p:nvPr/>
          </p:nvPicPr>
          <p:blipFill rotWithShape="1">
            <a:blip r:embed="rId7">
              <a:extLst>
                <a:ext uri="{28A0092B-C50C-407E-A947-70E740481C1C}">
                  <a14:useLocalDpi xmlns:a14="http://schemas.microsoft.com/office/drawing/2010/main" val="0"/>
                </a:ext>
              </a:extLst>
            </a:blip>
            <a:srcRect l="15035" r="14472"/>
            <a:stretch/>
          </p:blipFill>
          <p:spPr>
            <a:xfrm>
              <a:off x="670561" y="1978558"/>
              <a:ext cx="1509692" cy="1509576"/>
            </a:xfrm>
            <a:prstGeom prst="rect">
              <a:avLst/>
            </a:prstGeom>
            <a:ln>
              <a:noFill/>
            </a:ln>
            <a:effectLst>
              <a:outerShdw blurRad="149987" dist="250190" dir="8460000" algn="ctr">
                <a:srgbClr val="000000">
                  <a:alpha val="28000"/>
                </a:srgbClr>
              </a:outerShdw>
            </a:effectLst>
            <a:sp3d prstMaterial="metal">
              <a:bevelT w="88900" h="88900"/>
            </a:sp3d>
          </p:spPr>
        </p:pic>
      </p:grpSp>
    </p:spTree>
    <p:extLst>
      <p:ext uri="{BB962C8B-B14F-4D97-AF65-F5344CB8AC3E}">
        <p14:creationId xmlns:p14="http://schemas.microsoft.com/office/powerpoint/2010/main" val="27945299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859</Words>
  <Application>Microsoft Office PowerPoint</Application>
  <PresentationFormat>Widescreen</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Galang</dc:creator>
  <cp:lastModifiedBy>naima khan</cp:lastModifiedBy>
  <cp:revision>107</cp:revision>
  <dcterms:created xsi:type="dcterms:W3CDTF">2020-05-04T02:00:22Z</dcterms:created>
  <dcterms:modified xsi:type="dcterms:W3CDTF">2023-08-10T02:43:55Z</dcterms:modified>
</cp:coreProperties>
</file>