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56" r:id="rId3"/>
    <p:sldId id="258" r:id="rId4"/>
    <p:sldId id="26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7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2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0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0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8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3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1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4152-ED23-48DE-98A6-AFAE33FFA1B3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09A46-12F3-499E-9721-D73AEEAF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04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561" y="1502229"/>
            <a:ext cx="8812765" cy="2313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90025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962" y="698969"/>
            <a:ext cx="4970106" cy="8320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12859-95A9-4593-8D9E-3B2058294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26398"/>
            <a:ext cx="9198137" cy="307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5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961053"/>
            <a:ext cx="3729134" cy="569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giving the input image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ADAB-520D-4977-92CF-87763E4A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90" y="2354486"/>
            <a:ext cx="9228620" cy="273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2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961053"/>
            <a:ext cx="3729134" cy="569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-After giving the input image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B7240-2963-4367-8735-943E6476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1" y="2343683"/>
            <a:ext cx="9927772" cy="30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4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998376"/>
            <a:ext cx="3729134" cy="56999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-Selected appropriate algorithms for the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-Loaded images and resize them to boost up the process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-Conversion of BGR to RGB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-Encoding the images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-Matching, compare and distance logics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-Providing input and  observing the output measurement</a:t>
            </a:r>
          </a:p>
          <a:p>
            <a:pPr algn="l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9086"/>
            <a:ext cx="4572000" cy="6633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-Recognizing and manipulating faces from Python or from the command line with the world's simplest face recognition library</a:t>
            </a:r>
          </a:p>
          <a:p>
            <a:pPr algn="l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-Can be used to find missing person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-Improvement of medical treatment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6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8969"/>
            <a:ext cx="5016759" cy="83207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tools of approach: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*python3.10.0,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openface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-python, face recognition,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-HOG, Linear SVM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4685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8969"/>
            <a:ext cx="5016759" cy="832077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70B7D-F5B6-4F55-8849-BEA2D0D98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369977"/>
            <a:ext cx="2506825" cy="30231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2364E-19BD-49A0-8B73-82CA02C10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995" y="2369977"/>
            <a:ext cx="2606353" cy="3023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4EDC8-E283-4B4D-A161-02C1C7FF1F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519" y="2369977"/>
            <a:ext cx="2712097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0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09" y="683651"/>
            <a:ext cx="5231363" cy="8320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98368-71BF-485F-B655-EAB96B9B3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2259001"/>
            <a:ext cx="8095861" cy="354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1484" y="708299"/>
            <a:ext cx="5259355" cy="8320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1DFB0-8B5B-46A7-B2BA-EFAA516A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03160"/>
            <a:ext cx="7550343" cy="358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3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969"/>
            <a:ext cx="4419600" cy="83207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Step:3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63C27-F415-45D9-8450-DD30732AE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50206"/>
            <a:ext cx="7909249" cy="389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131" y="790762"/>
            <a:ext cx="5175380" cy="83207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7BF38-609E-4478-BF8A-68720509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14268"/>
            <a:ext cx="8459755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4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FCFC-C3CC-49C9-8C29-851703EA2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97" y="807644"/>
            <a:ext cx="4755502" cy="832077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C6FD-03AC-4228-879B-711A03045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63486"/>
            <a:ext cx="9143999" cy="454400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Step:5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89042-15D6-4BAF-B7CE-C6856469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48032"/>
            <a:ext cx="7946571" cy="389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14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234</TotalTime>
  <Words>186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Bookman Old Style</vt:lpstr>
      <vt:lpstr>Rockwell</vt:lpstr>
      <vt:lpstr>Times New Roman</vt:lpstr>
      <vt:lpstr>Damask</vt:lpstr>
      <vt:lpstr>FACE RECOGNITION USING DEEP LEARNING</vt:lpstr>
      <vt:lpstr>INTRODUCTION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Result</vt:lpstr>
      <vt:lpstr>Result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User</dc:creator>
  <cp:lastModifiedBy>User</cp:lastModifiedBy>
  <cp:revision>22</cp:revision>
  <dcterms:created xsi:type="dcterms:W3CDTF">2022-08-06T18:19:05Z</dcterms:created>
  <dcterms:modified xsi:type="dcterms:W3CDTF">2022-08-07T08:30:34Z</dcterms:modified>
</cp:coreProperties>
</file>