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84690B-A7B6-4E5A-93B3-D2B3BB70E044}" v="39" dt="2021-04-07T07:33:51.169"/>
    <p1510:client id="{BC98F1D7-E2C7-4378-AF8E-4CE215E2E09D}" v="312" dt="2021-04-07T08:03:14.034"/>
    <p1510:client id="{C392DF27-6196-4E35-8105-D7F5AA653DAC}" v="52" dt="2021-04-06T16:53:48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d Abrar" userId="2b05f9f23b20bf08" providerId="Windows Live" clId="Web-{C392DF27-6196-4E35-8105-D7F5AA653DAC}"/>
    <pc:docChg chg="addSld modSld">
      <pc:chgData name="Akid Abrar" userId="2b05f9f23b20bf08" providerId="Windows Live" clId="Web-{C392DF27-6196-4E35-8105-D7F5AA653DAC}" dt="2021-04-06T16:53:48.257" v="48" actId="20577"/>
      <pc:docMkLst>
        <pc:docMk/>
      </pc:docMkLst>
      <pc:sldChg chg="addSp modSp">
        <pc:chgData name="Akid Abrar" userId="2b05f9f23b20bf08" providerId="Windows Live" clId="Web-{C392DF27-6196-4E35-8105-D7F5AA653DAC}" dt="2021-04-06T16:26:23.812" v="10" actId="14100"/>
        <pc:sldMkLst>
          <pc:docMk/>
          <pc:sldMk cId="1016459542" sldId="263"/>
        </pc:sldMkLst>
        <pc:spChg chg="add mod">
          <ac:chgData name="Akid Abrar" userId="2b05f9f23b20bf08" providerId="Windows Live" clId="Web-{C392DF27-6196-4E35-8105-D7F5AA653DAC}" dt="2021-04-06T16:21:48.852" v="9" actId="20577"/>
          <ac:spMkLst>
            <pc:docMk/>
            <pc:sldMk cId="1016459542" sldId="263"/>
            <ac:spMk id="3" creationId="{FB9AC696-8916-474A-99CE-205B561DB451}"/>
          </ac:spMkLst>
        </pc:spChg>
        <pc:picChg chg="mod">
          <ac:chgData name="Akid Abrar" userId="2b05f9f23b20bf08" providerId="Windows Live" clId="Web-{C392DF27-6196-4E35-8105-D7F5AA653DAC}" dt="2021-04-06T16:26:23.812" v="10" actId="14100"/>
          <ac:picMkLst>
            <pc:docMk/>
            <pc:sldMk cId="1016459542" sldId="263"/>
            <ac:picMk id="2" creationId="{00000000-0000-0000-0000-000000000000}"/>
          </ac:picMkLst>
        </pc:picChg>
      </pc:sldChg>
      <pc:sldChg chg="addSp modSp">
        <pc:chgData name="Akid Abrar" userId="2b05f9f23b20bf08" providerId="Windows Live" clId="Web-{C392DF27-6196-4E35-8105-D7F5AA653DAC}" dt="2021-04-06T16:53:48.257" v="48" actId="20577"/>
        <pc:sldMkLst>
          <pc:docMk/>
          <pc:sldMk cId="2444637137" sldId="264"/>
        </pc:sldMkLst>
        <pc:spChg chg="add mod">
          <ac:chgData name="Akid Abrar" userId="2b05f9f23b20bf08" providerId="Windows Live" clId="Web-{C392DF27-6196-4E35-8105-D7F5AA653DAC}" dt="2021-04-06T16:53:48.257" v="48" actId="20577"/>
          <ac:spMkLst>
            <pc:docMk/>
            <pc:sldMk cId="2444637137" sldId="264"/>
            <ac:spMk id="3" creationId="{9245E645-D983-4A68-A6B9-435B191A5324}"/>
          </ac:spMkLst>
        </pc:spChg>
      </pc:sldChg>
      <pc:sldChg chg="addSp modSp new">
        <pc:chgData name="Akid Abrar" userId="2b05f9f23b20bf08" providerId="Windows Live" clId="Web-{C392DF27-6196-4E35-8105-D7F5AA653DAC}" dt="2021-04-06T16:51:29.722" v="40" actId="20577"/>
        <pc:sldMkLst>
          <pc:docMk/>
          <pc:sldMk cId="311830292" sldId="267"/>
        </pc:sldMkLst>
        <pc:spChg chg="add mod">
          <ac:chgData name="Akid Abrar" userId="2b05f9f23b20bf08" providerId="Windows Live" clId="Web-{C392DF27-6196-4E35-8105-D7F5AA653DAC}" dt="2021-04-06T16:51:29.722" v="40" actId="20577"/>
          <ac:spMkLst>
            <pc:docMk/>
            <pc:sldMk cId="311830292" sldId="267"/>
            <ac:spMk id="4" creationId="{5B932978-CF48-4D9B-A880-C42E92219A4E}"/>
          </ac:spMkLst>
        </pc:spChg>
        <pc:picChg chg="add mod">
          <ac:chgData name="Akid Abrar" userId="2b05f9f23b20bf08" providerId="Windows Live" clId="Web-{C392DF27-6196-4E35-8105-D7F5AA653DAC}" dt="2021-04-06T16:48:56.905" v="16" actId="14100"/>
          <ac:picMkLst>
            <pc:docMk/>
            <pc:sldMk cId="311830292" sldId="267"/>
            <ac:picMk id="2" creationId="{D736C0C3-7BA5-48E4-9F3E-4BABCF9D1BDE}"/>
          </ac:picMkLst>
        </pc:picChg>
        <pc:picChg chg="add mod">
          <ac:chgData name="Akid Abrar" userId="2b05f9f23b20bf08" providerId="Windows Live" clId="Web-{C392DF27-6196-4E35-8105-D7F5AA653DAC}" dt="2021-04-06T16:49:36.421" v="20" actId="14100"/>
          <ac:picMkLst>
            <pc:docMk/>
            <pc:sldMk cId="311830292" sldId="267"/>
            <ac:picMk id="3" creationId="{6CC751DB-2EE8-4C46-BF0A-E22AFAF7E12D}"/>
          </ac:picMkLst>
        </pc:picChg>
      </pc:sldChg>
    </pc:docChg>
  </pc:docChgLst>
  <pc:docChgLst>
    <pc:chgData name="Akid Abrar" userId="2b05f9f23b20bf08" providerId="Windows Live" clId="Web-{BC98F1D7-E2C7-4378-AF8E-4CE215E2E09D}"/>
    <pc:docChg chg="modSld">
      <pc:chgData name="Akid Abrar" userId="2b05f9f23b20bf08" providerId="Windows Live" clId="Web-{BC98F1D7-E2C7-4378-AF8E-4CE215E2E09D}" dt="2021-04-07T08:03:14.034" v="194" actId="14100"/>
      <pc:docMkLst>
        <pc:docMk/>
      </pc:docMkLst>
      <pc:sldChg chg="modSp">
        <pc:chgData name="Akid Abrar" userId="2b05f9f23b20bf08" providerId="Windows Live" clId="Web-{BC98F1D7-E2C7-4378-AF8E-4CE215E2E09D}" dt="2021-04-07T07:57:34.300" v="174" actId="20577"/>
        <pc:sldMkLst>
          <pc:docMk/>
          <pc:sldMk cId="971878077" sldId="256"/>
        </pc:sldMkLst>
        <pc:spChg chg="mod">
          <ac:chgData name="Akid Abrar" userId="2b05f9f23b20bf08" providerId="Windows Live" clId="Web-{BC98F1D7-E2C7-4378-AF8E-4CE215E2E09D}" dt="2021-04-07T07:56:40.659" v="123"/>
          <ac:spMkLst>
            <pc:docMk/>
            <pc:sldMk cId="971878077" sldId="256"/>
            <ac:spMk id="2" creationId="{00000000-0000-0000-0000-000000000000}"/>
          </ac:spMkLst>
        </pc:spChg>
        <pc:spChg chg="mod">
          <ac:chgData name="Akid Abrar" userId="2b05f9f23b20bf08" providerId="Windows Live" clId="Web-{BC98F1D7-E2C7-4378-AF8E-4CE215E2E09D}" dt="2021-04-07T07:57:34.300" v="174" actId="20577"/>
          <ac:spMkLst>
            <pc:docMk/>
            <pc:sldMk cId="971878077" sldId="256"/>
            <ac:spMk id="3" creationId="{00000000-0000-0000-0000-000000000000}"/>
          </ac:spMkLst>
        </pc:spChg>
      </pc:sldChg>
      <pc:sldChg chg="addSp delSp modSp">
        <pc:chgData name="Akid Abrar" userId="2b05f9f23b20bf08" providerId="Windows Live" clId="Web-{BC98F1D7-E2C7-4378-AF8E-4CE215E2E09D}" dt="2021-04-07T07:58:02.878" v="176" actId="1076"/>
        <pc:sldMkLst>
          <pc:docMk/>
          <pc:sldMk cId="1849095949" sldId="257"/>
        </pc:sldMkLst>
        <pc:picChg chg="add del mod">
          <ac:chgData name="Akid Abrar" userId="2b05f9f23b20bf08" providerId="Windows Live" clId="Web-{BC98F1D7-E2C7-4378-AF8E-4CE215E2E09D}" dt="2021-04-07T07:45:36.219" v="81"/>
          <ac:picMkLst>
            <pc:docMk/>
            <pc:sldMk cId="1849095949" sldId="257"/>
            <ac:picMk id="2" creationId="{CE3B7C9E-080B-4701-8864-06537939BECD}"/>
          </ac:picMkLst>
        </pc:picChg>
        <pc:picChg chg="add mod">
          <ac:chgData name="Akid Abrar" userId="2b05f9f23b20bf08" providerId="Windows Live" clId="Web-{BC98F1D7-E2C7-4378-AF8E-4CE215E2E09D}" dt="2021-04-07T07:58:02.878" v="176" actId="1076"/>
          <ac:picMkLst>
            <pc:docMk/>
            <pc:sldMk cId="1849095949" sldId="257"/>
            <ac:picMk id="3" creationId="{9BC392A2-6AB6-4295-8563-E88BE16688AA}"/>
          </ac:picMkLst>
        </pc:picChg>
        <pc:picChg chg="mod">
          <ac:chgData name="Akid Abrar" userId="2b05f9f23b20bf08" providerId="Windows Live" clId="Web-{BC98F1D7-E2C7-4378-AF8E-4CE215E2E09D}" dt="2021-04-07T07:56:25.190" v="83" actId="14100"/>
          <ac:picMkLst>
            <pc:docMk/>
            <pc:sldMk cId="1849095949" sldId="257"/>
            <ac:picMk id="4" creationId="{00000000-0000-0000-0000-000000000000}"/>
          </ac:picMkLst>
        </pc:picChg>
      </pc:sldChg>
      <pc:sldChg chg="addSp">
        <pc:chgData name="Akid Abrar" userId="2b05f9f23b20bf08" providerId="Windows Live" clId="Web-{BC98F1D7-E2C7-4378-AF8E-4CE215E2E09D}" dt="2021-04-07T07:58:24.378" v="177"/>
        <pc:sldMkLst>
          <pc:docMk/>
          <pc:sldMk cId="1647368589" sldId="258"/>
        </pc:sldMkLst>
        <pc:picChg chg="add">
          <ac:chgData name="Akid Abrar" userId="2b05f9f23b20bf08" providerId="Windows Live" clId="Web-{BC98F1D7-E2C7-4378-AF8E-4CE215E2E09D}" dt="2021-04-07T07:58:24.378" v="177"/>
          <ac:picMkLst>
            <pc:docMk/>
            <pc:sldMk cId="1647368589" sldId="258"/>
            <ac:picMk id="4" creationId="{8C8716F2-59E5-43A5-821C-FC7B008AE682}"/>
          </ac:picMkLst>
        </pc:picChg>
      </pc:sldChg>
      <pc:sldChg chg="addSp">
        <pc:chgData name="Akid Abrar" userId="2b05f9f23b20bf08" providerId="Windows Live" clId="Web-{BC98F1D7-E2C7-4378-AF8E-4CE215E2E09D}" dt="2021-04-07T07:58:33.425" v="178"/>
        <pc:sldMkLst>
          <pc:docMk/>
          <pc:sldMk cId="1799919263" sldId="259"/>
        </pc:sldMkLst>
        <pc:picChg chg="add">
          <ac:chgData name="Akid Abrar" userId="2b05f9f23b20bf08" providerId="Windows Live" clId="Web-{BC98F1D7-E2C7-4378-AF8E-4CE215E2E09D}" dt="2021-04-07T07:58:33.425" v="178"/>
          <ac:picMkLst>
            <pc:docMk/>
            <pc:sldMk cId="1799919263" sldId="259"/>
            <ac:picMk id="4" creationId="{38E1A90C-AF09-405B-A783-C960AD064FA2}"/>
          </ac:picMkLst>
        </pc:picChg>
      </pc:sldChg>
      <pc:sldChg chg="addSp">
        <pc:chgData name="Akid Abrar" userId="2b05f9f23b20bf08" providerId="Windows Live" clId="Web-{BC98F1D7-E2C7-4378-AF8E-4CE215E2E09D}" dt="2021-04-07T07:58:54.769" v="179"/>
        <pc:sldMkLst>
          <pc:docMk/>
          <pc:sldMk cId="3623611590" sldId="260"/>
        </pc:sldMkLst>
        <pc:picChg chg="add">
          <ac:chgData name="Akid Abrar" userId="2b05f9f23b20bf08" providerId="Windows Live" clId="Web-{BC98F1D7-E2C7-4378-AF8E-4CE215E2E09D}" dt="2021-04-07T07:58:54.769" v="179"/>
          <ac:picMkLst>
            <pc:docMk/>
            <pc:sldMk cId="3623611590" sldId="260"/>
            <ac:picMk id="4" creationId="{F3C58E5B-7002-46B3-A714-8A4AA6EDF159}"/>
          </ac:picMkLst>
        </pc:picChg>
      </pc:sldChg>
      <pc:sldChg chg="addSp modSp">
        <pc:chgData name="Akid Abrar" userId="2b05f9f23b20bf08" providerId="Windows Live" clId="Web-{BC98F1D7-E2C7-4378-AF8E-4CE215E2E09D}" dt="2021-04-07T08:02:32.378" v="187" actId="1076"/>
        <pc:sldMkLst>
          <pc:docMk/>
          <pc:sldMk cId="1016459542" sldId="263"/>
        </pc:sldMkLst>
        <pc:picChg chg="add mod">
          <ac:chgData name="Akid Abrar" userId="2b05f9f23b20bf08" providerId="Windows Live" clId="Web-{BC98F1D7-E2C7-4378-AF8E-4CE215E2E09D}" dt="2021-04-07T08:02:32.378" v="187" actId="1076"/>
          <ac:picMkLst>
            <pc:docMk/>
            <pc:sldMk cId="1016459542" sldId="263"/>
            <ac:picMk id="8" creationId="{C20ECCAB-BD4C-4E44-A170-B0BE3CB57C65}"/>
          </ac:picMkLst>
        </pc:picChg>
      </pc:sldChg>
      <pc:sldChg chg="addSp modSp">
        <pc:chgData name="Akid Abrar" userId="2b05f9f23b20bf08" providerId="Windows Live" clId="Web-{BC98F1D7-E2C7-4378-AF8E-4CE215E2E09D}" dt="2021-04-07T08:03:02.581" v="191" actId="1076"/>
        <pc:sldMkLst>
          <pc:docMk/>
          <pc:sldMk cId="2444637137" sldId="264"/>
        </pc:sldMkLst>
        <pc:picChg chg="mod">
          <ac:chgData name="Akid Abrar" userId="2b05f9f23b20bf08" providerId="Windows Live" clId="Web-{BC98F1D7-E2C7-4378-AF8E-4CE215E2E09D}" dt="2021-04-07T08:03:02.581" v="191" actId="1076"/>
          <ac:picMkLst>
            <pc:docMk/>
            <pc:sldMk cId="2444637137" sldId="264"/>
            <ac:picMk id="2" creationId="{00000000-0000-0000-0000-000000000000}"/>
          </ac:picMkLst>
        </pc:picChg>
        <pc:picChg chg="add mod">
          <ac:chgData name="Akid Abrar" userId="2b05f9f23b20bf08" providerId="Windows Live" clId="Web-{BC98F1D7-E2C7-4378-AF8E-4CE215E2E09D}" dt="2021-04-07T08:02:57.628" v="190" actId="14100"/>
          <ac:picMkLst>
            <pc:docMk/>
            <pc:sldMk cId="2444637137" sldId="264"/>
            <ac:picMk id="5" creationId="{4A9A10CF-F44B-4373-BE74-9C2F84FD5D24}"/>
          </ac:picMkLst>
        </pc:picChg>
      </pc:sldChg>
      <pc:sldChg chg="addSp modSp">
        <pc:chgData name="Akid Abrar" userId="2b05f9f23b20bf08" providerId="Windows Live" clId="Web-{BC98F1D7-E2C7-4378-AF8E-4CE215E2E09D}" dt="2021-04-07T08:03:14.034" v="194" actId="14100"/>
        <pc:sldMkLst>
          <pc:docMk/>
          <pc:sldMk cId="1487513062" sldId="265"/>
        </pc:sldMkLst>
        <pc:picChg chg="add mod">
          <ac:chgData name="Akid Abrar" userId="2b05f9f23b20bf08" providerId="Windows Live" clId="Web-{BC98F1D7-E2C7-4378-AF8E-4CE215E2E09D}" dt="2021-04-07T08:03:14.034" v="194" actId="14100"/>
          <ac:picMkLst>
            <pc:docMk/>
            <pc:sldMk cId="1487513062" sldId="265"/>
            <ac:picMk id="4" creationId="{2B2F87BF-0430-423C-9DE9-C5EC8259B0F5}"/>
          </ac:picMkLst>
        </pc:picChg>
      </pc:sldChg>
      <pc:sldChg chg="addSp">
        <pc:chgData name="Akid Abrar" userId="2b05f9f23b20bf08" providerId="Windows Live" clId="Web-{BC98F1D7-E2C7-4378-AF8E-4CE215E2E09D}" dt="2021-04-07T07:59:06.394" v="180"/>
        <pc:sldMkLst>
          <pc:docMk/>
          <pc:sldMk cId="311830292" sldId="267"/>
        </pc:sldMkLst>
        <pc:picChg chg="add">
          <ac:chgData name="Akid Abrar" userId="2b05f9f23b20bf08" providerId="Windows Live" clId="Web-{BC98F1D7-E2C7-4378-AF8E-4CE215E2E09D}" dt="2021-04-07T07:59:06.394" v="180"/>
          <ac:picMkLst>
            <pc:docMk/>
            <pc:sldMk cId="311830292" sldId="267"/>
            <ac:picMk id="7" creationId="{5DF98781-69A2-4987-9B43-49A4B829AE13}"/>
          </ac:picMkLst>
        </pc:picChg>
      </pc:sldChg>
      <pc:sldChg chg="addSp modSp">
        <pc:chgData name="Akid Abrar" userId="2b05f9f23b20bf08" providerId="Windows Live" clId="Web-{BC98F1D7-E2C7-4378-AF8E-4CE215E2E09D}" dt="2021-04-07T07:59:20.987" v="182" actId="1076"/>
        <pc:sldMkLst>
          <pc:docMk/>
          <pc:sldMk cId="920254885" sldId="268"/>
        </pc:sldMkLst>
        <pc:picChg chg="add mod">
          <ac:chgData name="Akid Abrar" userId="2b05f9f23b20bf08" providerId="Windows Live" clId="Web-{BC98F1D7-E2C7-4378-AF8E-4CE215E2E09D}" dt="2021-04-07T07:59:20.987" v="182" actId="1076"/>
          <ac:picMkLst>
            <pc:docMk/>
            <pc:sldMk cId="920254885" sldId="268"/>
            <ac:picMk id="5" creationId="{5EF3DCF0-84F6-404C-9F20-7D927EC89F9C}"/>
          </ac:picMkLst>
        </pc:picChg>
      </pc:sldChg>
    </pc:docChg>
  </pc:docChgLst>
  <pc:docChgLst>
    <pc:chgData name="Akid Abrar" userId="2b05f9f23b20bf08" providerId="Windows Live" clId="Web-{9A84690B-A7B6-4E5A-93B3-D2B3BB70E044}"/>
    <pc:docChg chg="addSld modSld">
      <pc:chgData name="Akid Abrar" userId="2b05f9f23b20bf08" providerId="Windows Live" clId="Web-{9A84690B-A7B6-4E5A-93B3-D2B3BB70E044}" dt="2021-04-07T07:33:49.340" v="33" actId="1076"/>
      <pc:docMkLst>
        <pc:docMk/>
      </pc:docMkLst>
      <pc:sldChg chg="addSp modSp">
        <pc:chgData name="Akid Abrar" userId="2b05f9f23b20bf08" providerId="Windows Live" clId="Web-{9A84690B-A7B6-4E5A-93B3-D2B3BB70E044}" dt="2021-04-07T07:33:49.340" v="33" actId="1076"/>
        <pc:sldMkLst>
          <pc:docMk/>
          <pc:sldMk cId="1016459542" sldId="263"/>
        </pc:sldMkLst>
        <pc:picChg chg="add mod">
          <ac:chgData name="Akid Abrar" userId="2b05f9f23b20bf08" providerId="Windows Live" clId="Web-{9A84690B-A7B6-4E5A-93B3-D2B3BB70E044}" dt="2021-04-07T07:27:27.424" v="31" actId="1076"/>
          <ac:picMkLst>
            <pc:docMk/>
            <pc:sldMk cId="1016459542" sldId="263"/>
            <ac:picMk id="4" creationId="{8197B3A8-ED0D-4E2D-B9F9-70BAFBFC55C2}"/>
          </ac:picMkLst>
        </pc:picChg>
        <pc:picChg chg="add mod">
          <ac:chgData name="Akid Abrar" userId="2b05f9f23b20bf08" providerId="Windows Live" clId="Web-{9A84690B-A7B6-4E5A-93B3-D2B3BB70E044}" dt="2021-04-07T07:25:56.109" v="28" actId="14100"/>
          <ac:picMkLst>
            <pc:docMk/>
            <pc:sldMk cId="1016459542" sldId="263"/>
            <ac:picMk id="5" creationId="{0F09DFF7-A303-4A8E-A06F-98F2C710F037}"/>
          </ac:picMkLst>
        </pc:picChg>
        <pc:picChg chg="add mod">
          <ac:chgData name="Akid Abrar" userId="2b05f9f23b20bf08" providerId="Windows Live" clId="Web-{9A84690B-A7B6-4E5A-93B3-D2B3BB70E044}" dt="2021-04-07T07:33:49.340" v="33" actId="1076"/>
          <ac:picMkLst>
            <pc:docMk/>
            <pc:sldMk cId="1016459542" sldId="263"/>
            <ac:picMk id="6" creationId="{09309590-3D2C-4813-AF07-B9A040A4B38E}"/>
          </ac:picMkLst>
        </pc:picChg>
      </pc:sldChg>
      <pc:sldChg chg="addSp modSp">
        <pc:chgData name="Akid Abrar" userId="2b05f9f23b20bf08" providerId="Windows Live" clId="Web-{9A84690B-A7B6-4E5A-93B3-D2B3BB70E044}" dt="2021-04-06T16:58:47.470" v="8"/>
        <pc:sldMkLst>
          <pc:docMk/>
          <pc:sldMk cId="311830292" sldId="267"/>
        </pc:sldMkLst>
        <pc:spChg chg="mod">
          <ac:chgData name="Akid Abrar" userId="2b05f9f23b20bf08" providerId="Windows Live" clId="Web-{9A84690B-A7B6-4E5A-93B3-D2B3BB70E044}" dt="2021-04-06T16:58:47.470" v="8"/>
          <ac:spMkLst>
            <pc:docMk/>
            <pc:sldMk cId="311830292" sldId="267"/>
            <ac:spMk id="4" creationId="{5B932978-CF48-4D9B-A880-C42E92219A4E}"/>
          </ac:spMkLst>
        </pc:spChg>
        <pc:spChg chg="add mod">
          <ac:chgData name="Akid Abrar" userId="2b05f9f23b20bf08" providerId="Windows Live" clId="Web-{9A84690B-A7B6-4E5A-93B3-D2B3BB70E044}" dt="2021-04-06T16:58:36.860" v="7"/>
          <ac:spMkLst>
            <pc:docMk/>
            <pc:sldMk cId="311830292" sldId="267"/>
            <ac:spMk id="5" creationId="{0ADE8A96-245D-44DB-9403-907054EED495}"/>
          </ac:spMkLst>
        </pc:spChg>
      </pc:sldChg>
      <pc:sldChg chg="addSp modSp new">
        <pc:chgData name="Akid Abrar" userId="2b05f9f23b20bf08" providerId="Windows Live" clId="Web-{9A84690B-A7B6-4E5A-93B3-D2B3BB70E044}" dt="2021-04-07T07:04:18.337" v="20" actId="14100"/>
        <pc:sldMkLst>
          <pc:docMk/>
          <pc:sldMk cId="920254885" sldId="268"/>
        </pc:sldMkLst>
        <pc:picChg chg="add mod">
          <ac:chgData name="Akid Abrar" userId="2b05f9f23b20bf08" providerId="Windows Live" clId="Web-{9A84690B-A7B6-4E5A-93B3-D2B3BB70E044}" dt="2021-04-07T07:03:47.211" v="15" actId="14100"/>
          <ac:picMkLst>
            <pc:docMk/>
            <pc:sldMk cId="920254885" sldId="268"/>
            <ac:picMk id="2" creationId="{4FCDD745-66EA-4994-B4F1-7A86B0C9952A}"/>
          </ac:picMkLst>
        </pc:picChg>
        <pc:picChg chg="add mod">
          <ac:chgData name="Akid Abrar" userId="2b05f9f23b20bf08" providerId="Windows Live" clId="Web-{9A84690B-A7B6-4E5A-93B3-D2B3BB70E044}" dt="2021-04-07T07:04:18.337" v="20" actId="14100"/>
          <ac:picMkLst>
            <pc:docMk/>
            <pc:sldMk cId="920254885" sldId="268"/>
            <ac:picMk id="3" creationId="{8933B14F-84B7-4F33-B830-5999BAB678E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BB4D-306C-4939-ACD0-F3D19F556C20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FF7D-9B9D-4D23-BAE9-839C3B7C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0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BB4D-306C-4939-ACD0-F3D19F556C20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FF7D-9B9D-4D23-BAE9-839C3B7C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5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BB4D-306C-4939-ACD0-F3D19F556C20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FF7D-9B9D-4D23-BAE9-839C3B7C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4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BB4D-306C-4939-ACD0-F3D19F556C20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FF7D-9B9D-4D23-BAE9-839C3B7C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2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BB4D-306C-4939-ACD0-F3D19F556C20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FF7D-9B9D-4D23-BAE9-839C3B7C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6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BB4D-306C-4939-ACD0-F3D19F556C20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FF7D-9B9D-4D23-BAE9-839C3B7C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5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BB4D-306C-4939-ACD0-F3D19F556C20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FF7D-9B9D-4D23-BAE9-839C3B7C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1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BB4D-306C-4939-ACD0-F3D19F556C20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FF7D-9B9D-4D23-BAE9-839C3B7C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0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BB4D-306C-4939-ACD0-F3D19F556C20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FF7D-9B9D-4D23-BAE9-839C3B7C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4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BB4D-306C-4939-ACD0-F3D19F556C20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FF7D-9B9D-4D23-BAE9-839C3B7C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BB4D-306C-4939-ACD0-F3D19F556C20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FF7D-9B9D-4D23-BAE9-839C3B7C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BBB4D-306C-4939-ACD0-F3D19F556C20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CFF7D-9B9D-4D23-BAE9-839C3B7C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0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2288"/>
            <a:ext cx="7772400" cy="187001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UI Presentation on</a:t>
            </a:r>
            <a:br>
              <a:rPr lang="en-US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</a:br>
            <a:b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6600" dirty="0">
                <a:solidFill>
                  <a:schemeClr val="accent4">
                    <a:lumMod val="40000"/>
                    <a:lumOff val="60000"/>
                  </a:schemeClr>
                </a:solidFill>
                <a:latin typeface="AdamGorry-Inline" panose="020F0702020204020204" pitchFamily="34" charset="0"/>
              </a:rPr>
              <a:t>BOI POKA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38690"/>
            <a:ext cx="9144000" cy="37117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Book Review and </a:t>
            </a:r>
            <a:br>
              <a:rPr lang="en-US" sz="3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Discussion Platform</a:t>
            </a:r>
          </a:p>
          <a:p>
            <a:endParaRPr lang="en-US" sz="3200" b="1" dirty="0">
              <a:solidFill>
                <a:schemeClr val="accent4">
                  <a:lumMod val="40000"/>
                  <a:lumOff val="60000"/>
                </a:schemeClr>
              </a:solidFill>
              <a:latin typeface="Courier New"/>
              <a:cs typeface="Courier New"/>
            </a:endParaRPr>
          </a:p>
          <a:p>
            <a:r>
              <a:rPr lang="en-US" sz="3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Student ID: 1605095</a:t>
            </a:r>
            <a:endParaRPr lang="en-US" sz="3200" b="1" dirty="0">
              <a:solidFill>
                <a:schemeClr val="accent4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            1605100</a:t>
            </a:r>
            <a:endParaRPr lang="en-US" sz="3200" b="1" dirty="0">
              <a:solidFill>
                <a:schemeClr val="accent4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            1605116</a:t>
            </a:r>
            <a:endParaRPr lang="en-US" sz="3200" b="1" dirty="0">
              <a:solidFill>
                <a:schemeClr val="accent4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b="1" dirty="0">
              <a:solidFill>
                <a:schemeClr val="accent4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b="1" dirty="0">
              <a:solidFill>
                <a:schemeClr val="accent4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78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5242848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9AC696-8916-474A-99CE-205B561DB451}"/>
              </a:ext>
            </a:extLst>
          </p:cNvPr>
          <p:cNvSpPr/>
          <p:nvPr/>
        </p:nvSpPr>
        <p:spPr>
          <a:xfrm>
            <a:off x="5794743" y="983511"/>
            <a:ext cx="744280" cy="191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cs typeface="Calibri"/>
              </a:rPr>
              <a:t>Post</a:t>
            </a:r>
            <a:endParaRPr lang="en-US" sz="1200" dirty="0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197B3A8-ED0D-4E2D-B9F9-70BAFBFC5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720" y="1599630"/>
            <a:ext cx="2743200" cy="2724214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F09DFF7-A303-4A8E-A06F-98F2C710F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702" y="-3329"/>
            <a:ext cx="6438180" cy="452356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9309590-3D2C-4813-AF07-B9A040A4B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8966" y="4100211"/>
            <a:ext cx="2743200" cy="259697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C20ECCAB-BD4C-4E44-A170-B0BE3CB57C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3116" y="669465"/>
            <a:ext cx="2743200" cy="22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59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37" y="28755"/>
            <a:ext cx="8596163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45E645-D983-4A68-A6B9-435B191A5324}"/>
              </a:ext>
            </a:extLst>
          </p:cNvPr>
          <p:cNvSpPr/>
          <p:nvPr/>
        </p:nvSpPr>
        <p:spPr>
          <a:xfrm>
            <a:off x="6688347" y="1677837"/>
            <a:ext cx="1020791" cy="345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Post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A10CF-F44B-4373-BE74-9C2F84FD5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739" y="1129540"/>
            <a:ext cx="2743200" cy="31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37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" y="0"/>
            <a:ext cx="9313782" cy="68580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B2F87BF-0430-423C-9DE9-C5EC8259B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513" y="1201427"/>
            <a:ext cx="2743200" cy="3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13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3590" y="2943225"/>
            <a:ext cx="50720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fornia" pitchFamily="2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92021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4" y="0"/>
            <a:ext cx="8909392" cy="6858000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9BC392A2-6AB6-4295-8563-E88BE1668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362" y="885125"/>
            <a:ext cx="2743200" cy="25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9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5" y="0"/>
            <a:ext cx="8917975" cy="68580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C8716F2-59E5-43A5-821C-FC7B008AE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362" y="885125"/>
            <a:ext cx="2743200" cy="25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6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4" y="0"/>
            <a:ext cx="8909392" cy="68580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38E1A90C-AF09-405B-A783-C960AD064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362" y="885125"/>
            <a:ext cx="2743200" cy="25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1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8" y="0"/>
            <a:ext cx="8581073" cy="68580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3C58E5B-7002-46B3-A714-8A4AA6EDF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362" y="885125"/>
            <a:ext cx="2743200" cy="25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1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D736C0C3-7BA5-48E4-9F3E-4BABCF9D1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8" y="241088"/>
            <a:ext cx="8925464" cy="567374"/>
          </a:xfrm>
          <a:prstGeom prst="rect">
            <a:avLst/>
          </a:prstGeom>
        </p:spPr>
      </p:pic>
      <p:pic>
        <p:nvPicPr>
          <p:cNvPr id="3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CC751DB-2EE8-4C46-BF0A-E22AFAF7E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72005"/>
            <a:ext cx="8796067" cy="5073424"/>
          </a:xfrm>
          <a:prstGeom prst="rect">
            <a:avLst/>
          </a:prstGeom>
        </p:spPr>
      </p:pic>
      <p:sp>
        <p:nvSpPr>
          <p:cNvPr id="4" name="Rectangle: Rounded Corners 3" title="Add To Wishlist">
            <a:extLst>
              <a:ext uri="{FF2B5EF4-FFF2-40B4-BE49-F238E27FC236}">
                <a16:creationId xmlns:a16="http://schemas.microsoft.com/office/drawing/2014/main" id="{5B932978-CF48-4D9B-A880-C42E92219A4E}"/>
              </a:ext>
            </a:extLst>
          </p:cNvPr>
          <p:cNvSpPr/>
          <p:nvPr/>
        </p:nvSpPr>
        <p:spPr>
          <a:xfrm>
            <a:off x="491706" y="3475008"/>
            <a:ext cx="1337093" cy="60384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Add To</a:t>
            </a:r>
          </a:p>
          <a:p>
            <a:pPr algn="ctr"/>
            <a:r>
              <a:rPr lang="en-US">
                <a:cs typeface="Calibri"/>
              </a:rPr>
              <a:t>Wishlist</a:t>
            </a:r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DE8A96-245D-44DB-9403-907054EED495}"/>
              </a:ext>
            </a:extLst>
          </p:cNvPr>
          <p:cNvSpPr/>
          <p:nvPr/>
        </p:nvSpPr>
        <p:spPr>
          <a:xfrm>
            <a:off x="3050875" y="1749724"/>
            <a:ext cx="2429772" cy="215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DF98781-69A2-4987-9B43-49A4B829A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362" y="885125"/>
            <a:ext cx="2743200" cy="25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0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CDD745-66EA-4994-B4F1-7A86B0C99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34" y="1297642"/>
            <a:ext cx="8019690" cy="4924073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8933B14F-84B7-4F33-B830-5999BAB67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95" y="456747"/>
            <a:ext cx="7401462" cy="4379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F3DCF0-84F6-404C-9F20-7D927EC89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362" y="971389"/>
            <a:ext cx="2743200" cy="25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54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48" y="0"/>
            <a:ext cx="885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61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8" y="0"/>
            <a:ext cx="88122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3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10</Words>
  <Application>Microsoft Office PowerPoint</Application>
  <PresentationFormat>On-screen Show (4:3)</PresentationFormat>
  <Paragraphs>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UI Presentation on  BOI POKA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Presentation on BOI POKA</dc:title>
  <dc:creator>Umama Akhtar</dc:creator>
  <cp:lastModifiedBy>Umama Akhtar</cp:lastModifiedBy>
  <cp:revision>108</cp:revision>
  <dcterms:created xsi:type="dcterms:W3CDTF">2020-12-12T19:04:24Z</dcterms:created>
  <dcterms:modified xsi:type="dcterms:W3CDTF">2021-04-07T08:03:15Z</dcterms:modified>
</cp:coreProperties>
</file>