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DA55-8E04-4684-8299-4FC48DC4D04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B500-12C3-4663-9E78-27F0A995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5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DA55-8E04-4684-8299-4FC48DC4D04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B500-12C3-4663-9E78-27F0A995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1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DA55-8E04-4684-8299-4FC48DC4D04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B500-12C3-4663-9E78-27F0A995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5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DA55-8E04-4684-8299-4FC48DC4D04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B500-12C3-4663-9E78-27F0A995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39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DA55-8E04-4684-8299-4FC48DC4D04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B500-12C3-4663-9E78-27F0A995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59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DA55-8E04-4684-8299-4FC48DC4D04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B500-12C3-4663-9E78-27F0A995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99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DA55-8E04-4684-8299-4FC48DC4D04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B500-12C3-4663-9E78-27F0A995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08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DA55-8E04-4684-8299-4FC48DC4D04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B500-12C3-4663-9E78-27F0A995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76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DA55-8E04-4684-8299-4FC48DC4D04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B500-12C3-4663-9E78-27F0A995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6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DA55-8E04-4684-8299-4FC48DC4D04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459B500-12C3-4663-9E78-27F0A995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4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DA55-8E04-4684-8299-4FC48DC4D04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B500-12C3-4663-9E78-27F0A995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DA55-8E04-4684-8299-4FC48DC4D04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B500-12C3-4663-9E78-27F0A995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0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DA55-8E04-4684-8299-4FC48DC4D04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B500-12C3-4663-9E78-27F0A995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4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DA55-8E04-4684-8299-4FC48DC4D04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B500-12C3-4663-9E78-27F0A995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5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DA55-8E04-4684-8299-4FC48DC4D04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B500-12C3-4663-9E78-27F0A995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9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DA55-8E04-4684-8299-4FC48DC4D04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B500-12C3-4663-9E78-27F0A995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DA55-8E04-4684-8299-4FC48DC4D04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B500-12C3-4663-9E78-27F0A995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2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5BDA55-8E04-4684-8299-4FC48DC4D04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59B500-12C3-4663-9E78-27F0A995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4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444138"/>
            <a:ext cx="8574622" cy="35521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CSE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316</a:t>
            </a:r>
            <a:r>
              <a:rPr lang="en-US" sz="4400" dirty="0" smtClean="0"/>
              <a:t> Project Presentation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7200" b="1" dirty="0" smtClean="0"/>
              <a:t>Automated Home 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3463" y="3996267"/>
            <a:ext cx="8289559" cy="138853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dirty="0" smtClean="0"/>
              <a:t>Proposed By:</a:t>
            </a:r>
          </a:p>
          <a:p>
            <a:pPr algn="ctr"/>
            <a:r>
              <a:rPr lang="en-US" sz="4000" dirty="0" smtClean="0">
                <a:latin typeface="Algerian" panose="04020705040A02060702" pitchFamily="82" charset="0"/>
              </a:rPr>
              <a:t>1605100,1605108,1605117</a:t>
            </a:r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35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04503"/>
            <a:ext cx="10018713" cy="1267097"/>
          </a:xfrm>
        </p:spPr>
        <p:txBody>
          <a:bodyPr/>
          <a:lstStyle/>
          <a:p>
            <a:pPr algn="l"/>
            <a:r>
              <a:rPr lang="en-US" b="1" u="sng" dirty="0" smtClean="0"/>
              <a:t>Introduction: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71601"/>
            <a:ext cx="10018713" cy="4419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In this modern era we want every system to be automated and smart. So why keeping our home manually operated? In this project we’ll try to show a prototype how we can make our home automated using microcontroller and some other controlling devices. This project will also help to reduce the wastage of energy which is a very alarming thing for us.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0101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476103"/>
          </a:xfrm>
        </p:spPr>
        <p:txBody>
          <a:bodyPr/>
          <a:lstStyle/>
          <a:p>
            <a:pPr algn="l"/>
            <a:r>
              <a:rPr lang="en-US" b="1" u="sng" dirty="0" smtClean="0"/>
              <a:t>Activities:</a:t>
            </a:r>
            <a:br>
              <a:rPr lang="en-US" b="1" u="sng" dirty="0" smtClean="0"/>
            </a:b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49531"/>
            <a:ext cx="10018713" cy="5264332"/>
          </a:xfrm>
        </p:spPr>
        <p:txBody>
          <a:bodyPr/>
          <a:lstStyle/>
          <a:p>
            <a:r>
              <a:rPr lang="en-US" sz="3200" dirty="0" smtClean="0"/>
              <a:t>First of all, we’ll on the lights if surroundings become dark .</a:t>
            </a:r>
          </a:p>
          <a:p>
            <a:r>
              <a:rPr lang="en-US" sz="3200" dirty="0" smtClean="0"/>
              <a:t>Then , The lights and fans of the room will be automatically on if anyone enters the room.</a:t>
            </a:r>
          </a:p>
          <a:p>
            <a:r>
              <a:rPr lang="en-US" sz="3200" dirty="0" smtClean="0"/>
              <a:t>If there is no one in the room and one of the lights and fans are on for more than 3 minutes , we’ll turn them off.</a:t>
            </a:r>
          </a:p>
          <a:p>
            <a:r>
              <a:rPr lang="en-US" sz="3200" dirty="0" smtClean="0"/>
              <a:t>We’ll also provide options for turning on/off the lights and fans using android phone.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u="sng" dirty="0" smtClean="0"/>
              <a:t>Controlling Device:</a:t>
            </a:r>
            <a:endParaRPr lang="en-US" sz="6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Atmega</a:t>
            </a:r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406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580606"/>
          </a:xfrm>
        </p:spPr>
        <p:txBody>
          <a:bodyPr>
            <a:normAutofit/>
          </a:bodyPr>
          <a:lstStyle/>
          <a:p>
            <a:pPr algn="l"/>
            <a:r>
              <a:rPr lang="en-US" sz="6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Devices:</a:t>
            </a:r>
            <a:endParaRPr lang="en-US" sz="6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89611"/>
            <a:ext cx="10018713" cy="400158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PIR Sensor </a:t>
            </a:r>
            <a:r>
              <a:rPr lang="en-US" sz="4000" dirty="0"/>
              <a:t>t</a:t>
            </a:r>
            <a:r>
              <a:rPr lang="en-US" sz="4000" dirty="0" smtClean="0"/>
              <a:t>o detect the motion of persons .</a:t>
            </a:r>
          </a:p>
          <a:p>
            <a:r>
              <a:rPr lang="en-US" sz="4000" dirty="0" smtClean="0"/>
              <a:t>LDR sensor to turn on the lights at night.</a:t>
            </a:r>
          </a:p>
          <a:p>
            <a:r>
              <a:rPr lang="en-US" sz="4000" dirty="0" smtClean="0"/>
              <a:t>HP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6133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24297"/>
          </a:xfrm>
        </p:spPr>
        <p:txBody>
          <a:bodyPr>
            <a:normAutofit/>
          </a:bodyPr>
          <a:lstStyle/>
          <a:p>
            <a:pPr algn="l"/>
            <a:r>
              <a:rPr lang="en-US" sz="6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Devices:</a:t>
            </a:r>
            <a:endParaRPr lang="en-US" sz="6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769325"/>
            <a:ext cx="10018713" cy="3021875"/>
          </a:xfrm>
        </p:spPr>
        <p:txBody>
          <a:bodyPr>
            <a:normAutofit fontScale="92500"/>
          </a:bodyPr>
          <a:lstStyle/>
          <a:p>
            <a:r>
              <a:rPr lang="en-US" sz="4400" dirty="0" smtClean="0"/>
              <a:t>LED lights to represent the lights of the house.</a:t>
            </a:r>
          </a:p>
          <a:p>
            <a:r>
              <a:rPr lang="en-US" sz="4400" dirty="0" smtClean="0"/>
              <a:t>Motors </a:t>
            </a:r>
            <a:r>
              <a:rPr lang="en-US" sz="4400" dirty="0"/>
              <a:t>to represent the </a:t>
            </a:r>
            <a:r>
              <a:rPr lang="en-US" sz="4400" dirty="0" smtClean="0"/>
              <a:t>fans </a:t>
            </a:r>
            <a:r>
              <a:rPr lang="en-US" sz="4400" dirty="0"/>
              <a:t>of the house</a:t>
            </a:r>
            <a:r>
              <a:rPr lang="en-US" sz="4400" dirty="0" smtClean="0"/>
              <a:t>.</a:t>
            </a:r>
          </a:p>
          <a:p>
            <a:r>
              <a:rPr lang="en-US" sz="4400" dirty="0" smtClean="0"/>
              <a:t>Buzzer.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9518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953589"/>
            <a:ext cx="8930747" cy="2573382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72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8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67</TotalTime>
  <Words>206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Algerian</vt:lpstr>
      <vt:lpstr>Arial</vt:lpstr>
      <vt:lpstr>Corbel</vt:lpstr>
      <vt:lpstr>Parallax</vt:lpstr>
      <vt:lpstr>CSE 316 Project Presentation Automated Home Management  </vt:lpstr>
      <vt:lpstr>Introduction:</vt:lpstr>
      <vt:lpstr>Activities: </vt:lpstr>
      <vt:lpstr>Controlling Device:</vt:lpstr>
      <vt:lpstr>Input Devices:</vt:lpstr>
      <vt:lpstr>Output Devices: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316 Project Presentation Automated Home Management</dc:title>
  <dc:creator>akidabrar@gmail.com</dc:creator>
  <cp:lastModifiedBy>akidabrar@gmail.com</cp:lastModifiedBy>
  <cp:revision>7</cp:revision>
  <dcterms:created xsi:type="dcterms:W3CDTF">2019-07-28T16:40:24Z</dcterms:created>
  <dcterms:modified xsi:type="dcterms:W3CDTF">2019-07-28T17:48:03Z</dcterms:modified>
</cp:coreProperties>
</file>