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15000-CF05-4F8A-8ED6-F2AEA5787BF3}" v="751" dt="2024-06-03T14:05:16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, Ayan" userId="720c8050-6b5a-4702-b06f-286ad1efdf14" providerId="ADAL" clId="{F5415000-CF05-4F8A-8ED6-F2AEA5787BF3}"/>
    <pc:docChg chg="undo custSel addSld modSld">
      <pc:chgData name="Joseph, Ayan" userId="720c8050-6b5a-4702-b06f-286ad1efdf14" providerId="ADAL" clId="{F5415000-CF05-4F8A-8ED6-F2AEA5787BF3}" dt="2024-06-03T14:05:16.279" v="762" actId="1038"/>
      <pc:docMkLst>
        <pc:docMk/>
      </pc:docMkLst>
      <pc:sldChg chg="addSp delSp modSp mod">
        <pc:chgData name="Joseph, Ayan" userId="720c8050-6b5a-4702-b06f-286ad1efdf14" providerId="ADAL" clId="{F5415000-CF05-4F8A-8ED6-F2AEA5787BF3}" dt="2024-06-03T14:05:16.279" v="762" actId="1038"/>
        <pc:sldMkLst>
          <pc:docMk/>
          <pc:sldMk cId="974880284" sldId="256"/>
        </pc:sldMkLst>
        <pc:picChg chg="add del mod">
          <ac:chgData name="Joseph, Ayan" userId="720c8050-6b5a-4702-b06f-286ad1efdf14" providerId="ADAL" clId="{F5415000-CF05-4F8A-8ED6-F2AEA5787BF3}" dt="2024-06-03T13:57:46.001" v="645" actId="478"/>
          <ac:picMkLst>
            <pc:docMk/>
            <pc:sldMk cId="974880284" sldId="256"/>
            <ac:picMk id="2" creationId="{442EA866-E8C8-6D8E-605B-071EE665F7DA}"/>
          </ac:picMkLst>
        </pc:picChg>
        <pc:picChg chg="add del mod">
          <ac:chgData name="Joseph, Ayan" userId="720c8050-6b5a-4702-b06f-286ad1efdf14" providerId="ADAL" clId="{F5415000-CF05-4F8A-8ED6-F2AEA5787BF3}" dt="2024-05-29T14:45:16.854" v="43" actId="478"/>
          <ac:picMkLst>
            <pc:docMk/>
            <pc:sldMk cId="974880284" sldId="256"/>
            <ac:picMk id="2" creationId="{5857DB44-5137-D4E0-66B4-8D9AB0AEB9D1}"/>
          </ac:picMkLst>
        </pc:picChg>
        <pc:picChg chg="add del mod">
          <ac:chgData name="Joseph, Ayan" userId="720c8050-6b5a-4702-b06f-286ad1efdf14" providerId="ADAL" clId="{F5415000-CF05-4F8A-8ED6-F2AEA5787BF3}" dt="2024-05-31T13:59:59.360" v="79" actId="478"/>
          <ac:picMkLst>
            <pc:docMk/>
            <pc:sldMk cId="974880284" sldId="256"/>
            <ac:picMk id="2" creationId="{759A2FE7-6FD8-D7DB-5287-72B0062F7BCF}"/>
          </ac:picMkLst>
        </pc:picChg>
        <pc:picChg chg="add del mod">
          <ac:chgData name="Joseph, Ayan" userId="720c8050-6b5a-4702-b06f-286ad1efdf14" providerId="ADAL" clId="{F5415000-CF05-4F8A-8ED6-F2AEA5787BF3}" dt="2024-06-03T13:57:46.535" v="646" actId="478"/>
          <ac:picMkLst>
            <pc:docMk/>
            <pc:sldMk cId="974880284" sldId="256"/>
            <ac:picMk id="3" creationId="{A76A1252-4607-C134-1FF9-462FD2AB40EB}"/>
          </ac:picMkLst>
        </pc:picChg>
        <pc:picChg chg="add del mod">
          <ac:chgData name="Joseph, Ayan" userId="720c8050-6b5a-4702-b06f-286ad1efdf14" providerId="ADAL" clId="{F5415000-CF05-4F8A-8ED6-F2AEA5787BF3}" dt="2024-05-29T14:49:51.598" v="60" actId="478"/>
          <ac:picMkLst>
            <pc:docMk/>
            <pc:sldMk cId="974880284" sldId="256"/>
            <ac:picMk id="3" creationId="{C4AC4D56-4FE3-B3AB-6130-9528BA583B56}"/>
          </ac:picMkLst>
        </pc:picChg>
        <pc:picChg chg="add del mod">
          <ac:chgData name="Joseph, Ayan" userId="720c8050-6b5a-4702-b06f-286ad1efdf14" providerId="ADAL" clId="{F5415000-CF05-4F8A-8ED6-F2AEA5787BF3}" dt="2024-05-31T14:00:00.470" v="80" actId="478"/>
          <ac:picMkLst>
            <pc:docMk/>
            <pc:sldMk cId="974880284" sldId="256"/>
            <ac:picMk id="3" creationId="{FE8F99BC-6B1D-6D52-73A1-010C5F729305}"/>
          </ac:picMkLst>
        </pc:picChg>
        <pc:picChg chg="add del mod">
          <ac:chgData name="Joseph, Ayan" userId="720c8050-6b5a-4702-b06f-286ad1efdf14" providerId="ADAL" clId="{F5415000-CF05-4F8A-8ED6-F2AEA5787BF3}" dt="2024-05-29T14:57:14.304" v="61" actId="478"/>
          <ac:picMkLst>
            <pc:docMk/>
            <pc:sldMk cId="974880284" sldId="256"/>
            <ac:picMk id="4" creationId="{4EC8A096-842E-B863-8D80-5F21B953FB58}"/>
          </ac:picMkLst>
        </pc:picChg>
        <pc:picChg chg="add del mod">
          <ac:chgData name="Joseph, Ayan" userId="720c8050-6b5a-4702-b06f-286ad1efdf14" providerId="ADAL" clId="{F5415000-CF05-4F8A-8ED6-F2AEA5787BF3}" dt="2024-06-03T13:57:47.098" v="647" actId="478"/>
          <ac:picMkLst>
            <pc:docMk/>
            <pc:sldMk cId="974880284" sldId="256"/>
            <ac:picMk id="4" creationId="{8F86A861-6260-77B4-50B8-2ED35C8133FB}"/>
          </ac:picMkLst>
        </pc:picChg>
        <pc:picChg chg="add del mod">
          <ac:chgData name="Joseph, Ayan" userId="720c8050-6b5a-4702-b06f-286ad1efdf14" providerId="ADAL" clId="{F5415000-CF05-4F8A-8ED6-F2AEA5787BF3}" dt="2024-05-31T14:01:47.703" v="81" actId="478"/>
          <ac:picMkLst>
            <pc:docMk/>
            <pc:sldMk cId="974880284" sldId="256"/>
            <ac:picMk id="4" creationId="{9F8D310C-09AB-84D6-8486-841FF5D2AEF1}"/>
          </ac:picMkLst>
        </pc:picChg>
        <pc:picChg chg="add del mod">
          <ac:chgData name="Joseph, Ayan" userId="720c8050-6b5a-4702-b06f-286ad1efdf14" providerId="ADAL" clId="{F5415000-CF05-4F8A-8ED6-F2AEA5787BF3}" dt="2024-05-31T14:33:02.462" v="232" actId="1038"/>
          <ac:picMkLst>
            <pc:docMk/>
            <pc:sldMk cId="974880284" sldId="256"/>
            <ac:picMk id="5" creationId="{D57CCBA3-5B79-8264-E590-C668542198B7}"/>
          </ac:picMkLst>
        </pc:picChg>
        <pc:picChg chg="add del mod">
          <ac:chgData name="Joseph, Ayan" userId="720c8050-6b5a-4702-b06f-286ad1efdf14" providerId="ADAL" clId="{F5415000-CF05-4F8A-8ED6-F2AEA5787BF3}" dt="2024-05-31T14:15:20.944" v="97" actId="478"/>
          <ac:picMkLst>
            <pc:docMk/>
            <pc:sldMk cId="974880284" sldId="256"/>
            <ac:picMk id="6" creationId="{86A7BECC-2B5E-BBCE-0432-21D1C0F3F421}"/>
          </ac:picMkLst>
        </pc:picChg>
        <pc:picChg chg="add del mod">
          <ac:chgData name="Joseph, Ayan" userId="720c8050-6b5a-4702-b06f-286ad1efdf14" providerId="ADAL" clId="{F5415000-CF05-4F8A-8ED6-F2AEA5787BF3}" dt="2024-06-03T14:00:43.182" v="706" actId="478"/>
          <ac:picMkLst>
            <pc:docMk/>
            <pc:sldMk cId="974880284" sldId="256"/>
            <ac:picMk id="6" creationId="{C6EF8794-76B6-794A-EA06-EF863034D9D4}"/>
          </ac:picMkLst>
        </pc:picChg>
        <pc:picChg chg="add del mod">
          <ac:chgData name="Joseph, Ayan" userId="720c8050-6b5a-4702-b06f-286ad1efdf14" providerId="ADAL" clId="{F5415000-CF05-4F8A-8ED6-F2AEA5787BF3}" dt="2024-05-31T14:33:12.233" v="261" actId="1035"/>
          <ac:picMkLst>
            <pc:docMk/>
            <pc:sldMk cId="974880284" sldId="256"/>
            <ac:picMk id="7" creationId="{2D97E81B-3184-BBD8-E0B7-9CAF84314966}"/>
          </ac:picMkLst>
        </pc:picChg>
        <pc:picChg chg="add del mod">
          <ac:chgData name="Joseph, Ayan" userId="720c8050-6b5a-4702-b06f-286ad1efdf14" providerId="ADAL" clId="{F5415000-CF05-4F8A-8ED6-F2AEA5787BF3}" dt="2024-06-03T14:00:43.760" v="707" actId="478"/>
          <ac:picMkLst>
            <pc:docMk/>
            <pc:sldMk cId="974880284" sldId="256"/>
            <ac:picMk id="8" creationId="{08911D41-FD1F-7029-90CF-330050364B73}"/>
          </ac:picMkLst>
        </pc:picChg>
        <pc:picChg chg="add del mod">
          <ac:chgData name="Joseph, Ayan" userId="720c8050-6b5a-4702-b06f-286ad1efdf14" providerId="ADAL" clId="{F5415000-CF05-4F8A-8ED6-F2AEA5787BF3}" dt="2024-05-31T14:16:58.294" v="99" actId="478"/>
          <ac:picMkLst>
            <pc:docMk/>
            <pc:sldMk cId="974880284" sldId="256"/>
            <ac:picMk id="8" creationId="{46C8439A-B8C8-D894-E31A-60649D7C6CDD}"/>
          </ac:picMkLst>
        </pc:picChg>
        <pc:picChg chg="add del">
          <ac:chgData name="Joseph, Ayan" userId="720c8050-6b5a-4702-b06f-286ad1efdf14" providerId="ADAL" clId="{F5415000-CF05-4F8A-8ED6-F2AEA5787BF3}" dt="2024-05-29T14:57:50.904" v="66" actId="22"/>
          <ac:picMkLst>
            <pc:docMk/>
            <pc:sldMk cId="974880284" sldId="256"/>
            <ac:picMk id="8" creationId="{BD4B9DDA-66F0-9C99-D6CE-820478B284A4}"/>
          </ac:picMkLst>
        </pc:picChg>
        <pc:picChg chg="mod">
          <ac:chgData name="Joseph, Ayan" userId="720c8050-6b5a-4702-b06f-286ad1efdf14" providerId="ADAL" clId="{F5415000-CF05-4F8A-8ED6-F2AEA5787BF3}" dt="2024-05-31T14:33:43.868" v="350" actId="1038"/>
          <ac:picMkLst>
            <pc:docMk/>
            <pc:sldMk cId="974880284" sldId="256"/>
            <ac:picMk id="9" creationId="{57BEF9E1-305D-4942-01BF-AE10317368F6}"/>
          </ac:picMkLst>
        </pc:picChg>
        <pc:picChg chg="add del mod">
          <ac:chgData name="Joseph, Ayan" userId="720c8050-6b5a-4702-b06f-286ad1efdf14" providerId="ADAL" clId="{F5415000-CF05-4F8A-8ED6-F2AEA5787BF3}" dt="2024-06-03T14:00:44.307" v="708" actId="478"/>
          <ac:picMkLst>
            <pc:docMk/>
            <pc:sldMk cId="974880284" sldId="256"/>
            <ac:picMk id="10" creationId="{4B2964C7-3979-0BE2-08C8-CFFCF80D81AC}"/>
          </ac:picMkLst>
        </pc:picChg>
        <pc:picChg chg="add del mod">
          <ac:chgData name="Joseph, Ayan" userId="720c8050-6b5a-4702-b06f-286ad1efdf14" providerId="ADAL" clId="{F5415000-CF05-4F8A-8ED6-F2AEA5787BF3}" dt="2024-05-31T14:18:10.045" v="100" actId="478"/>
          <ac:picMkLst>
            <pc:docMk/>
            <pc:sldMk cId="974880284" sldId="256"/>
            <ac:picMk id="10" creationId="{A1AE18BE-7127-507A-848B-D29E27A58728}"/>
          </ac:picMkLst>
        </pc:picChg>
        <pc:picChg chg="mod">
          <ac:chgData name="Joseph, Ayan" userId="720c8050-6b5a-4702-b06f-286ad1efdf14" providerId="ADAL" clId="{F5415000-CF05-4F8A-8ED6-F2AEA5787BF3}" dt="2024-05-31T14:33:37.466" v="331" actId="1038"/>
          <ac:picMkLst>
            <pc:docMk/>
            <pc:sldMk cId="974880284" sldId="256"/>
            <ac:picMk id="11" creationId="{199EF510-5EB5-7477-DEFD-FF4B40FBDEB0}"/>
          </ac:picMkLst>
        </pc:picChg>
        <pc:picChg chg="add del mod">
          <ac:chgData name="Joseph, Ayan" userId="720c8050-6b5a-4702-b06f-286ad1efdf14" providerId="ADAL" clId="{F5415000-CF05-4F8A-8ED6-F2AEA5787BF3}" dt="2024-05-31T13:48:49.685" v="71" actId="478"/>
          <ac:picMkLst>
            <pc:docMk/>
            <pc:sldMk cId="974880284" sldId="256"/>
            <ac:picMk id="12" creationId="{24FD37F1-4375-4D15-F7C6-FBCDE9954F4D}"/>
          </ac:picMkLst>
        </pc:picChg>
        <pc:picChg chg="add mod">
          <ac:chgData name="Joseph, Ayan" userId="720c8050-6b5a-4702-b06f-286ad1efdf14" providerId="ADAL" clId="{F5415000-CF05-4F8A-8ED6-F2AEA5787BF3}" dt="2024-06-03T14:05:06.467" v="749" actId="1037"/>
          <ac:picMkLst>
            <pc:docMk/>
            <pc:sldMk cId="974880284" sldId="256"/>
            <ac:picMk id="12" creationId="{B32A03E2-7FDA-F404-20D0-3A89A40A46C4}"/>
          </ac:picMkLst>
        </pc:picChg>
        <pc:picChg chg="add mod">
          <ac:chgData name="Joseph, Ayan" userId="720c8050-6b5a-4702-b06f-286ad1efdf14" providerId="ADAL" clId="{F5415000-CF05-4F8A-8ED6-F2AEA5787BF3}" dt="2024-06-03T14:05:16.279" v="762" actId="1038"/>
          <ac:picMkLst>
            <pc:docMk/>
            <pc:sldMk cId="974880284" sldId="256"/>
            <ac:picMk id="14" creationId="{0359B95A-D708-3849-0E79-3F13EFA9B4FF}"/>
          </ac:picMkLst>
        </pc:picChg>
        <pc:picChg chg="add del mod">
          <ac:chgData name="Joseph, Ayan" userId="720c8050-6b5a-4702-b06f-286ad1efdf14" providerId="ADAL" clId="{F5415000-CF05-4F8A-8ED6-F2AEA5787BF3}" dt="2024-05-31T14:27:39.994" v="120" actId="478"/>
          <ac:picMkLst>
            <pc:docMk/>
            <pc:sldMk cId="974880284" sldId="256"/>
            <ac:picMk id="14" creationId="{36C221E8-D0FF-A467-EC02-4C0E7371B628}"/>
          </ac:picMkLst>
        </pc:picChg>
        <pc:picChg chg="add mod">
          <ac:chgData name="Joseph, Ayan" userId="720c8050-6b5a-4702-b06f-286ad1efdf14" providerId="ADAL" clId="{F5415000-CF05-4F8A-8ED6-F2AEA5787BF3}" dt="2024-06-03T14:05:12.815" v="760" actId="1036"/>
          <ac:picMkLst>
            <pc:docMk/>
            <pc:sldMk cId="974880284" sldId="256"/>
            <ac:picMk id="15" creationId="{463CEF52-DCA4-DBAF-98FA-9F3C03527690}"/>
          </ac:picMkLst>
        </pc:picChg>
        <pc:picChg chg="add del mod">
          <ac:chgData name="Joseph, Ayan" userId="720c8050-6b5a-4702-b06f-286ad1efdf14" providerId="ADAL" clId="{F5415000-CF05-4F8A-8ED6-F2AEA5787BF3}" dt="2024-05-31T14:28:40.178" v="126" actId="478"/>
          <ac:picMkLst>
            <pc:docMk/>
            <pc:sldMk cId="974880284" sldId="256"/>
            <ac:picMk id="15" creationId="{CB9AFAD1-F97D-2A1C-90D5-5449D9BBB745}"/>
          </ac:picMkLst>
        </pc:picChg>
        <pc:picChg chg="add del">
          <ac:chgData name="Joseph, Ayan" userId="720c8050-6b5a-4702-b06f-286ad1efdf14" providerId="ADAL" clId="{F5415000-CF05-4F8A-8ED6-F2AEA5787BF3}" dt="2024-05-28T13:14:33.753" v="7" actId="478"/>
          <ac:picMkLst>
            <pc:docMk/>
            <pc:sldMk cId="974880284" sldId="256"/>
            <ac:picMk id="15" creationId="{F212C7D7-BE8A-EFCC-0EC8-D09CC7B89577}"/>
          </ac:picMkLst>
        </pc:picChg>
        <pc:picChg chg="add del mod">
          <ac:chgData name="Joseph, Ayan" userId="720c8050-6b5a-4702-b06f-286ad1efdf14" providerId="ADAL" clId="{F5415000-CF05-4F8A-8ED6-F2AEA5787BF3}" dt="2024-05-28T13:25:20.409" v="24" actId="478"/>
          <ac:picMkLst>
            <pc:docMk/>
            <pc:sldMk cId="974880284" sldId="256"/>
            <ac:picMk id="16" creationId="{73C41161-F045-D462-62CD-EEFDCB11406D}"/>
          </ac:picMkLst>
        </pc:picChg>
        <pc:picChg chg="add del mod">
          <ac:chgData name="Joseph, Ayan" userId="720c8050-6b5a-4702-b06f-286ad1efdf14" providerId="ADAL" clId="{F5415000-CF05-4F8A-8ED6-F2AEA5787BF3}" dt="2024-05-31T14:29:10.353" v="127" actId="478"/>
          <ac:picMkLst>
            <pc:docMk/>
            <pc:sldMk cId="974880284" sldId="256"/>
            <ac:picMk id="16" creationId="{D1D65A5B-BCEF-9C30-3DDD-56A9F54623E6}"/>
          </ac:picMkLst>
        </pc:picChg>
        <pc:picChg chg="add del mod">
          <ac:chgData name="Joseph, Ayan" userId="720c8050-6b5a-4702-b06f-286ad1efdf14" providerId="ADAL" clId="{F5415000-CF05-4F8A-8ED6-F2AEA5787BF3}" dt="2024-05-31T14:36:54.108" v="383" actId="478"/>
          <ac:picMkLst>
            <pc:docMk/>
            <pc:sldMk cId="974880284" sldId="256"/>
            <ac:picMk id="17" creationId="{55204185-08CE-5A38-55AE-E76A0413627A}"/>
          </ac:picMkLst>
        </pc:picChg>
        <pc:picChg chg="add del mod">
          <ac:chgData name="Joseph, Ayan" userId="720c8050-6b5a-4702-b06f-286ad1efdf14" providerId="ADAL" clId="{F5415000-CF05-4F8A-8ED6-F2AEA5787BF3}" dt="2024-05-28T13:29:14.075" v="32" actId="478"/>
          <ac:picMkLst>
            <pc:docMk/>
            <pc:sldMk cId="974880284" sldId="256"/>
            <ac:picMk id="17" creationId="{F93481FB-2EE2-AA31-7BD9-22F33BAD34D8}"/>
          </ac:picMkLst>
        </pc:picChg>
        <pc:picChg chg="add del mod">
          <ac:chgData name="Joseph, Ayan" userId="720c8050-6b5a-4702-b06f-286ad1efdf14" providerId="ADAL" clId="{F5415000-CF05-4F8A-8ED6-F2AEA5787BF3}" dt="2024-05-31T14:36:55.938" v="386" actId="478"/>
          <ac:picMkLst>
            <pc:docMk/>
            <pc:sldMk cId="974880284" sldId="256"/>
            <ac:picMk id="18" creationId="{1B01C447-CCE8-168A-6867-BD4AAB01615E}"/>
          </ac:picMkLst>
        </pc:picChg>
        <pc:picChg chg="add del mod">
          <ac:chgData name="Joseph, Ayan" userId="720c8050-6b5a-4702-b06f-286ad1efdf14" providerId="ADAL" clId="{F5415000-CF05-4F8A-8ED6-F2AEA5787BF3}" dt="2024-05-28T13:20:32.185" v="22" actId="478"/>
          <ac:picMkLst>
            <pc:docMk/>
            <pc:sldMk cId="974880284" sldId="256"/>
            <ac:picMk id="18" creationId="{58990835-9977-D71B-BEF0-0C7740F8B1EA}"/>
          </ac:picMkLst>
        </pc:picChg>
        <pc:picChg chg="add del mod">
          <ac:chgData name="Joseph, Ayan" userId="720c8050-6b5a-4702-b06f-286ad1efdf14" providerId="ADAL" clId="{F5415000-CF05-4F8A-8ED6-F2AEA5787BF3}" dt="2024-05-28T13:20:20.602" v="21" actId="478"/>
          <ac:picMkLst>
            <pc:docMk/>
            <pc:sldMk cId="974880284" sldId="256"/>
            <ac:picMk id="19" creationId="{73F4BF79-E26F-71F6-A64D-D524A22B5043}"/>
          </ac:picMkLst>
        </pc:picChg>
        <pc:picChg chg="add del mod">
          <ac:chgData name="Joseph, Ayan" userId="720c8050-6b5a-4702-b06f-286ad1efdf14" providerId="ADAL" clId="{F5415000-CF05-4F8A-8ED6-F2AEA5787BF3}" dt="2024-05-31T14:36:55.405" v="385" actId="478"/>
          <ac:picMkLst>
            <pc:docMk/>
            <pc:sldMk cId="974880284" sldId="256"/>
            <ac:picMk id="19" creationId="{F352E276-10E1-F466-77FB-6AFE8AE99153}"/>
          </ac:picMkLst>
        </pc:picChg>
        <pc:picChg chg="add del mod">
          <ac:chgData name="Joseph, Ayan" userId="720c8050-6b5a-4702-b06f-286ad1efdf14" providerId="ADAL" clId="{F5415000-CF05-4F8A-8ED6-F2AEA5787BF3}" dt="2024-05-28T13:20:17.837" v="18" actId="478"/>
          <ac:picMkLst>
            <pc:docMk/>
            <pc:sldMk cId="974880284" sldId="256"/>
            <ac:picMk id="20" creationId="{2C9FF278-AC45-2816-4980-CA0FE485DE9E}"/>
          </ac:picMkLst>
        </pc:picChg>
        <pc:picChg chg="add del mod">
          <ac:chgData name="Joseph, Ayan" userId="720c8050-6b5a-4702-b06f-286ad1efdf14" providerId="ADAL" clId="{F5415000-CF05-4F8A-8ED6-F2AEA5787BF3}" dt="2024-05-31T14:46:44.504" v="517" actId="478"/>
          <ac:picMkLst>
            <pc:docMk/>
            <pc:sldMk cId="974880284" sldId="256"/>
            <ac:picMk id="20" creationId="{6B8EFFF4-BF8B-35B3-AA1C-57D7F952ADFC}"/>
          </ac:picMkLst>
        </pc:picChg>
        <pc:picChg chg="add del mod">
          <ac:chgData name="Joseph, Ayan" userId="720c8050-6b5a-4702-b06f-286ad1efdf14" providerId="ADAL" clId="{F5415000-CF05-4F8A-8ED6-F2AEA5787BF3}" dt="2024-05-31T14:46:45.019" v="518" actId="478"/>
          <ac:picMkLst>
            <pc:docMk/>
            <pc:sldMk cId="974880284" sldId="256"/>
            <ac:picMk id="21" creationId="{2396D01F-4D73-4A33-D407-C5106D6FE3F8}"/>
          </ac:picMkLst>
        </pc:picChg>
        <pc:picChg chg="add del mod">
          <ac:chgData name="Joseph, Ayan" userId="720c8050-6b5a-4702-b06f-286ad1efdf14" providerId="ADAL" clId="{F5415000-CF05-4F8A-8ED6-F2AEA5787BF3}" dt="2024-05-28T13:20:19.649" v="20" actId="478"/>
          <ac:picMkLst>
            <pc:docMk/>
            <pc:sldMk cId="974880284" sldId="256"/>
            <ac:picMk id="21" creationId="{E45CA17E-6DAB-8745-610D-3FAF320F250D}"/>
          </ac:picMkLst>
        </pc:picChg>
        <pc:picChg chg="add del mod">
          <ac:chgData name="Joseph, Ayan" userId="720c8050-6b5a-4702-b06f-286ad1efdf14" providerId="ADAL" clId="{F5415000-CF05-4F8A-8ED6-F2AEA5787BF3}" dt="2024-05-31T14:46:45.644" v="519" actId="478"/>
          <ac:picMkLst>
            <pc:docMk/>
            <pc:sldMk cId="974880284" sldId="256"/>
            <ac:picMk id="22" creationId="{85A92623-2919-10C8-F923-931F8556288A}"/>
          </ac:picMkLst>
        </pc:picChg>
        <pc:picChg chg="add del mod">
          <ac:chgData name="Joseph, Ayan" userId="720c8050-6b5a-4702-b06f-286ad1efdf14" providerId="ADAL" clId="{F5415000-CF05-4F8A-8ED6-F2AEA5787BF3}" dt="2024-05-28T13:29:15.106" v="33" actId="478"/>
          <ac:picMkLst>
            <pc:docMk/>
            <pc:sldMk cId="974880284" sldId="256"/>
            <ac:picMk id="22" creationId="{AE33C649-05F2-623F-2072-D1E12719B688}"/>
          </ac:picMkLst>
        </pc:picChg>
        <pc:picChg chg="add mod">
          <ac:chgData name="Joseph, Ayan" userId="720c8050-6b5a-4702-b06f-286ad1efdf14" providerId="ADAL" clId="{F5415000-CF05-4F8A-8ED6-F2AEA5787BF3}" dt="2024-05-31T14:42:20.897" v="515"/>
          <ac:picMkLst>
            <pc:docMk/>
            <pc:sldMk cId="974880284" sldId="256"/>
            <ac:picMk id="23" creationId="{A11CE95D-1B9C-5170-740A-3C041DB4DA11}"/>
          </ac:picMkLst>
        </pc:picChg>
        <pc:picChg chg="add mod">
          <ac:chgData name="Joseph, Ayan" userId="720c8050-6b5a-4702-b06f-286ad1efdf14" providerId="ADAL" clId="{F5415000-CF05-4F8A-8ED6-F2AEA5787BF3}" dt="2024-05-31T14:42:20.897" v="515"/>
          <ac:picMkLst>
            <pc:docMk/>
            <pc:sldMk cId="974880284" sldId="256"/>
            <ac:picMk id="24" creationId="{B35AE649-922D-B2D6-A859-429B6F5A08BD}"/>
          </ac:picMkLst>
        </pc:picChg>
        <pc:picChg chg="add del mod">
          <ac:chgData name="Joseph, Ayan" userId="720c8050-6b5a-4702-b06f-286ad1efdf14" providerId="ADAL" clId="{F5415000-CF05-4F8A-8ED6-F2AEA5787BF3}" dt="2024-05-31T14:53:34.920" v="584" actId="478"/>
          <ac:picMkLst>
            <pc:docMk/>
            <pc:sldMk cId="974880284" sldId="256"/>
            <ac:picMk id="25" creationId="{D24756A7-4D9B-7E23-6CC5-C6491DFF068A}"/>
          </ac:picMkLst>
        </pc:picChg>
        <pc:picChg chg="add del mod">
          <ac:chgData name="Joseph, Ayan" userId="720c8050-6b5a-4702-b06f-286ad1efdf14" providerId="ADAL" clId="{F5415000-CF05-4F8A-8ED6-F2AEA5787BF3}" dt="2024-06-03T13:47:16.968" v="592" actId="478"/>
          <ac:picMkLst>
            <pc:docMk/>
            <pc:sldMk cId="974880284" sldId="256"/>
            <ac:picMk id="26" creationId="{57995A65-0D3C-A2E4-8CD1-C5E5AF6CF445}"/>
          </ac:picMkLst>
        </pc:picChg>
        <pc:picChg chg="add del mod">
          <ac:chgData name="Joseph, Ayan" userId="720c8050-6b5a-4702-b06f-286ad1efdf14" providerId="ADAL" clId="{F5415000-CF05-4F8A-8ED6-F2AEA5787BF3}" dt="2024-06-03T13:47:17.640" v="593" actId="478"/>
          <ac:picMkLst>
            <pc:docMk/>
            <pc:sldMk cId="974880284" sldId="256"/>
            <ac:picMk id="27" creationId="{4431418A-6F49-F3AB-960C-B8D0F4B724C2}"/>
          </ac:picMkLst>
        </pc:picChg>
        <pc:picChg chg="add del mod">
          <ac:chgData name="Joseph, Ayan" userId="720c8050-6b5a-4702-b06f-286ad1efdf14" providerId="ADAL" clId="{F5415000-CF05-4F8A-8ED6-F2AEA5787BF3}" dt="2024-06-03T13:47:16.281" v="591" actId="478"/>
          <ac:picMkLst>
            <pc:docMk/>
            <pc:sldMk cId="974880284" sldId="256"/>
            <ac:picMk id="28" creationId="{045B8C99-48C3-9044-B8B9-BA158D4721E1}"/>
          </ac:picMkLst>
        </pc:picChg>
        <pc:picChg chg="add del mod">
          <ac:chgData name="Joseph, Ayan" userId="720c8050-6b5a-4702-b06f-286ad1efdf14" providerId="ADAL" clId="{F5415000-CF05-4F8A-8ED6-F2AEA5787BF3}" dt="2024-05-29T14:44:28.242" v="42" actId="478"/>
          <ac:picMkLst>
            <pc:docMk/>
            <pc:sldMk cId="974880284" sldId="256"/>
            <ac:picMk id="1026" creationId="{6FBF29CA-EE2C-B4BA-1C37-6543CE4818F9}"/>
          </ac:picMkLst>
        </pc:picChg>
        <pc:picChg chg="add del mod">
          <ac:chgData name="Joseph, Ayan" userId="720c8050-6b5a-4702-b06f-286ad1efdf14" providerId="ADAL" clId="{F5415000-CF05-4F8A-8ED6-F2AEA5787BF3}" dt="2024-05-31T13:59:58.689" v="78" actId="478"/>
          <ac:picMkLst>
            <pc:docMk/>
            <pc:sldMk cId="974880284" sldId="256"/>
            <ac:picMk id="1026" creationId="{AB2D6F6D-0AD0-7D94-6A61-62D8601CF968}"/>
          </ac:picMkLst>
        </pc:picChg>
        <pc:picChg chg="add del mod">
          <ac:chgData name="Joseph, Ayan" userId="720c8050-6b5a-4702-b06f-286ad1efdf14" providerId="ADAL" clId="{F5415000-CF05-4F8A-8ED6-F2AEA5787BF3}" dt="2024-06-03T13:57:45.095" v="644" actId="478"/>
          <ac:picMkLst>
            <pc:docMk/>
            <pc:sldMk cId="974880284" sldId="256"/>
            <ac:picMk id="1026" creationId="{EE8D1AB0-162E-22F8-37F9-182EF832CD70}"/>
          </ac:picMkLst>
        </pc:picChg>
        <pc:picChg chg="add del mod">
          <ac:chgData name="Joseph, Ayan" userId="720c8050-6b5a-4702-b06f-286ad1efdf14" providerId="ADAL" clId="{F5415000-CF05-4F8A-8ED6-F2AEA5787BF3}" dt="2024-06-03T14:00:42.421" v="705" actId="478"/>
          <ac:picMkLst>
            <pc:docMk/>
            <pc:sldMk cId="974880284" sldId="256"/>
            <ac:picMk id="1028" creationId="{19BAC3CE-F517-9479-379E-7604551B91AA}"/>
          </ac:picMkLst>
        </pc:picChg>
        <pc:picChg chg="add del mod">
          <ac:chgData name="Joseph, Ayan" userId="720c8050-6b5a-4702-b06f-286ad1efdf14" providerId="ADAL" clId="{F5415000-CF05-4F8A-8ED6-F2AEA5787BF3}" dt="2024-05-29T14:57:23.854" v="64" actId="21"/>
          <ac:picMkLst>
            <pc:docMk/>
            <pc:sldMk cId="974880284" sldId="256"/>
            <ac:picMk id="1028" creationId="{51EBBC08-82F7-4413-B2CE-C18D67047F58}"/>
          </ac:picMkLst>
        </pc:picChg>
        <pc:picChg chg="add del mod">
          <ac:chgData name="Joseph, Ayan" userId="720c8050-6b5a-4702-b06f-286ad1efdf14" providerId="ADAL" clId="{F5415000-CF05-4F8A-8ED6-F2AEA5787BF3}" dt="2024-05-31T14:09:33.946" v="84" actId="478"/>
          <ac:picMkLst>
            <pc:docMk/>
            <pc:sldMk cId="974880284" sldId="256"/>
            <ac:picMk id="1028" creationId="{F03E38DA-D872-0212-3BE9-BCAA2CC670B0}"/>
          </ac:picMkLst>
        </pc:picChg>
        <pc:picChg chg="add del mod">
          <ac:chgData name="Joseph, Ayan" userId="720c8050-6b5a-4702-b06f-286ad1efdf14" providerId="ADAL" clId="{F5415000-CF05-4F8A-8ED6-F2AEA5787BF3}" dt="2024-05-31T14:15:21.803" v="98" actId="478"/>
          <ac:picMkLst>
            <pc:docMk/>
            <pc:sldMk cId="974880284" sldId="256"/>
            <ac:picMk id="1030" creationId="{19B94B21-A078-43EA-BDBF-F7FFD4252D1A}"/>
          </ac:picMkLst>
        </pc:picChg>
        <pc:picChg chg="add del">
          <ac:chgData name="Joseph, Ayan" userId="720c8050-6b5a-4702-b06f-286ad1efdf14" providerId="ADAL" clId="{F5415000-CF05-4F8A-8ED6-F2AEA5787BF3}" dt="2024-06-03T14:04:46.822" v="710" actId="478"/>
          <ac:picMkLst>
            <pc:docMk/>
            <pc:sldMk cId="974880284" sldId="256"/>
            <ac:picMk id="1030" creationId="{E4B91F14-4B80-1F05-25F7-37C880E30F0C}"/>
          </ac:picMkLst>
        </pc:picChg>
        <pc:picChg chg="add mod">
          <ac:chgData name="Joseph, Ayan" userId="720c8050-6b5a-4702-b06f-286ad1efdf14" providerId="ADAL" clId="{F5415000-CF05-4F8A-8ED6-F2AEA5787BF3}" dt="2024-06-03T14:04:54.790" v="713" actId="1038"/>
          <ac:picMkLst>
            <pc:docMk/>
            <pc:sldMk cId="974880284" sldId="256"/>
            <ac:picMk id="1032" creationId="{D3077A76-C869-DE80-DF68-B7B914FB2DAD}"/>
          </ac:picMkLst>
        </pc:picChg>
        <pc:picChg chg="add del mod">
          <ac:chgData name="Joseph, Ayan" userId="720c8050-6b5a-4702-b06f-286ad1efdf14" providerId="ADAL" clId="{F5415000-CF05-4F8A-8ED6-F2AEA5787BF3}" dt="2024-05-31T14:23:29.422" v="103" actId="478"/>
          <ac:picMkLst>
            <pc:docMk/>
            <pc:sldMk cId="974880284" sldId="256"/>
            <ac:picMk id="1032" creationId="{FC86617F-AFE1-CCE0-C8E6-3820361E4852}"/>
          </ac:picMkLst>
        </pc:picChg>
        <pc:picChg chg="add del mod">
          <ac:chgData name="Joseph, Ayan" userId="720c8050-6b5a-4702-b06f-286ad1efdf14" providerId="ADAL" clId="{F5415000-CF05-4F8A-8ED6-F2AEA5787BF3}" dt="2024-05-31T14:27:04.777" v="119" actId="478"/>
          <ac:picMkLst>
            <pc:docMk/>
            <pc:sldMk cId="974880284" sldId="256"/>
            <ac:picMk id="1034" creationId="{4F7EC0B9-6DF7-4427-6816-AB811905A62B}"/>
          </ac:picMkLst>
        </pc:picChg>
        <pc:picChg chg="add del mod">
          <ac:chgData name="Joseph, Ayan" userId="720c8050-6b5a-4702-b06f-286ad1efdf14" providerId="ADAL" clId="{F5415000-CF05-4F8A-8ED6-F2AEA5787BF3}" dt="2024-05-31T14:36:54.749" v="384" actId="478"/>
          <ac:picMkLst>
            <pc:docMk/>
            <pc:sldMk cId="974880284" sldId="256"/>
            <ac:picMk id="1036" creationId="{9158BF55-6711-0B32-18BD-A4C063EC3D40}"/>
          </ac:picMkLst>
        </pc:picChg>
        <pc:picChg chg="add del mod">
          <ac:chgData name="Joseph, Ayan" userId="720c8050-6b5a-4702-b06f-286ad1efdf14" providerId="ADAL" clId="{F5415000-CF05-4F8A-8ED6-F2AEA5787BF3}" dt="2024-05-31T14:46:44.108" v="516" actId="478"/>
          <ac:picMkLst>
            <pc:docMk/>
            <pc:sldMk cId="974880284" sldId="256"/>
            <ac:picMk id="1038" creationId="{4DB58C4E-8FE2-600C-FA5E-9E1036B54A59}"/>
          </ac:picMkLst>
        </pc:picChg>
        <pc:picChg chg="add del mod">
          <ac:chgData name="Joseph, Ayan" userId="720c8050-6b5a-4702-b06f-286ad1efdf14" providerId="ADAL" clId="{F5415000-CF05-4F8A-8ED6-F2AEA5787BF3}" dt="2024-06-03T13:47:15.624" v="590" actId="478"/>
          <ac:picMkLst>
            <pc:docMk/>
            <pc:sldMk cId="974880284" sldId="256"/>
            <ac:picMk id="1040" creationId="{F65BFE30-DFE7-9696-E34E-7535FB5DE66C}"/>
          </ac:picMkLst>
        </pc:picChg>
        <pc:picChg chg="add del mod">
          <ac:chgData name="Joseph, Ayan" userId="720c8050-6b5a-4702-b06f-286ad1efdf14" providerId="ADAL" clId="{F5415000-CF05-4F8A-8ED6-F2AEA5787BF3}" dt="2024-05-28T13:23:24.509" v="23" actId="478"/>
          <ac:picMkLst>
            <pc:docMk/>
            <pc:sldMk cId="974880284" sldId="256"/>
            <ac:picMk id="2050" creationId="{C32505BC-D4BF-212E-EBB5-BE89FC875095}"/>
          </ac:picMkLst>
        </pc:picChg>
        <pc:picChg chg="add del">
          <ac:chgData name="Joseph, Ayan" userId="720c8050-6b5a-4702-b06f-286ad1efdf14" providerId="ADAL" clId="{F5415000-CF05-4F8A-8ED6-F2AEA5787BF3}" dt="2024-05-28T13:20:18.868" v="19" actId="478"/>
          <ac:picMkLst>
            <pc:docMk/>
            <pc:sldMk cId="974880284" sldId="256"/>
            <ac:picMk id="2052" creationId="{D02AE6FA-DB5E-5B77-B8F3-0EF0FBA48FB0}"/>
          </ac:picMkLst>
        </pc:picChg>
      </pc:sldChg>
      <pc:sldChg chg="addSp delSp modSp new mod">
        <pc:chgData name="Joseph, Ayan" userId="720c8050-6b5a-4702-b06f-286ad1efdf14" providerId="ADAL" clId="{F5415000-CF05-4F8A-8ED6-F2AEA5787BF3}" dt="2024-05-28T12:59:16.663" v="5" actId="14100"/>
        <pc:sldMkLst>
          <pc:docMk/>
          <pc:sldMk cId="644789329" sldId="257"/>
        </pc:sldMkLst>
        <pc:spChg chg="del">
          <ac:chgData name="Joseph, Ayan" userId="720c8050-6b5a-4702-b06f-286ad1efdf14" providerId="ADAL" clId="{F5415000-CF05-4F8A-8ED6-F2AEA5787BF3}" dt="2024-05-28T12:58:59.479" v="1" actId="478"/>
          <ac:spMkLst>
            <pc:docMk/>
            <pc:sldMk cId="644789329" sldId="257"/>
            <ac:spMk id="2" creationId="{8D4AF81C-8C07-5773-68A0-005908A41E62}"/>
          </ac:spMkLst>
        </pc:spChg>
        <pc:spChg chg="del">
          <ac:chgData name="Joseph, Ayan" userId="720c8050-6b5a-4702-b06f-286ad1efdf14" providerId="ADAL" clId="{F5415000-CF05-4F8A-8ED6-F2AEA5787BF3}" dt="2024-05-28T12:59:00.619" v="2" actId="478"/>
          <ac:spMkLst>
            <pc:docMk/>
            <pc:sldMk cId="644789329" sldId="257"/>
            <ac:spMk id="3" creationId="{C67FBEE3-FE25-D971-AA86-305E9CBD2A16}"/>
          </ac:spMkLst>
        </pc:spChg>
        <pc:picChg chg="add mod">
          <ac:chgData name="Joseph, Ayan" userId="720c8050-6b5a-4702-b06f-286ad1efdf14" providerId="ADAL" clId="{F5415000-CF05-4F8A-8ED6-F2AEA5787BF3}" dt="2024-05-28T12:59:16.663" v="5" actId="14100"/>
          <ac:picMkLst>
            <pc:docMk/>
            <pc:sldMk cId="644789329" sldId="257"/>
            <ac:picMk id="1026" creationId="{C51DF701-9B66-EB85-83CA-401B08D5E58A}"/>
          </ac:picMkLst>
        </pc:picChg>
      </pc:sldChg>
      <pc:sldChg chg="new">
        <pc:chgData name="Joseph, Ayan" userId="720c8050-6b5a-4702-b06f-286ad1efdf14" providerId="ADAL" clId="{F5415000-CF05-4F8A-8ED6-F2AEA5787BF3}" dt="2024-05-28T13:19:29.642" v="16" actId="680"/>
        <pc:sldMkLst>
          <pc:docMk/>
          <pc:sldMk cId="3661047959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8476F-E0E3-4938-913E-7D5A8F1A551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CAF07-70F2-46B3-B438-17169A2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AF07-70F2-46B3-B438-17169A2F3C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ABE6-C2A9-8C11-6B25-484471256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3BA6-DE6F-7BB8-2A7F-29AF1A9EB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2BE9-A3F6-7EE8-FEAE-CE1AB509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5E6E-5B1B-1169-6BA2-7FDD9476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923FC-3C28-92C9-8205-10226D21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9EC3-A9C7-6D9B-7446-84B1B6F2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03FD1-B011-60C3-683C-6AE76B5C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75EF-375A-DC2E-9D8F-DFA5670C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CFF4-3C8F-044E-BB99-D1F897A4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FA42-AF89-7C82-88B6-1CAE3F40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D8F8B-7B63-3A06-0A2E-566AC72F1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5CA3F-B9D8-A068-C668-2F47CC210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2AAD-3657-5A26-81E1-45DAACC5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8A2F-0F4B-3244-CBF6-BC923B3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52F6-D41F-0107-604C-5671BA84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BEFF-60FA-7058-98AC-33C51BD2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5161-B7CF-7F20-B3D4-42EC741C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52DC-8B53-AFC9-055C-8639630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8119-528F-3791-6D90-653292F8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0005-5869-195E-2C5B-4DDEC375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B868-02D8-6313-A56D-8C277CEB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C436-0E5C-5BD0-D401-78BBBDEB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82B4-5BA0-243B-810A-C7377C9B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6817-96E4-3FAF-1D38-BA6AF3B4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AA71-7F45-F884-B238-744926FC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4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9F8-E538-7A3C-2637-F9FE3236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F1C6-CEF1-A106-DF27-8BBD3FC8C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D701D-87E0-C691-E376-D5027C91A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3B7F3-01E4-A7AE-8451-4CD6C92E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7B911-C343-A9E8-8BF5-B87DA043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A8326-1544-577B-5609-09D5595B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C174-6E0F-20EF-0062-2483CB60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C52BF-1373-85DB-4A60-E8EB659D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95541-DA19-003C-AAE2-A83F5D0D3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7D740-A057-A6B5-D85A-B86A95E53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5FE9B-8D40-E40D-A649-665FA2B35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17DC4-39DA-136B-394A-9DDCF365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02E96-57C0-E9B4-4D70-0B70EB02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AD205-114E-3E3C-A697-CEB83F67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A4C0-5623-8369-259D-6D101A41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987E2-1830-5DCD-F930-19FC6FD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56FD7-8C02-A26A-98EF-11BBCF8D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7D352-BD4D-DB38-C290-FFA3AC86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935EE-5AB2-D8A0-82FF-56D4922C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3A25F-662D-7A5E-84DB-DCC75687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4EA6-5E6D-7DD4-BB75-A19C332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8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BA85-1178-CC50-1524-DBD7990E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FE17-A796-9A91-680C-BBFA88C5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7292D-3A6B-C593-6CAE-DC1F8845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CBC81-6357-F4ED-F269-D9B09716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108D-DB27-8982-C7FE-1558CDE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75DF9-9F72-7164-E6B3-AE9FA85C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890A-0BC3-AFDB-CF9B-7D4A59A0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8BAD4-4459-A42B-4C07-0001D01C5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BCE16-B722-5EB1-1233-293607FF7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EBC5E-DF3C-1426-5F25-D1762CCA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9F7A9-0ABE-645C-EBD6-B96B267E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9B44-7AD5-D72D-EDE9-5B0A9A27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9136F-728D-2F73-69B1-0D44BC1C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84F9-1828-A671-56EC-137797E1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FCFCA-CD91-D98C-0507-C0FB4799E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F71AD-CC19-427A-8EFF-CAE56D0142F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C2DD-F90B-B9C9-D1D4-AEE579180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BC7E-7216-FD5F-E6D3-D39893F5C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01AF4D-C516-4FCD-B207-98D986DE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CCBA3-5B79-8264-E590-C6685421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91" y="366932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7E81B-3184-BBD8-E0B7-9CAF84314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8" y="381684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EF9E1-305D-4942-01BF-AE1031736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737" y="366932"/>
            <a:ext cx="6096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EF510-5EB5-7477-DEFD-FF4B40FBD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055" y="366932"/>
            <a:ext cx="609600" cy="609600"/>
          </a:xfrm>
          <a:prstGeom prst="rect">
            <a:avLst/>
          </a:prstGeom>
        </p:spPr>
      </p:pic>
      <p:pic>
        <p:nvPicPr>
          <p:cNvPr id="13" name="Picture 12" descr="A yellow toy animal with white horns&#10;&#10;Description automatically generated">
            <a:extLst>
              <a:ext uri="{FF2B5EF4-FFF2-40B4-BE49-F238E27FC236}">
                <a16:creationId xmlns:a16="http://schemas.microsoft.com/office/drawing/2014/main" id="{6B3F423D-F0A6-9D2E-7899-DCA2476437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" y="6186225"/>
            <a:ext cx="609685" cy="60968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3077A76-C869-DE80-DF68-B7B914FB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5" y="3816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32A03E2-7FDA-F404-20D0-3A89A40A4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1" y="37185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0359B95A-D708-3849-0E79-3F13EFA9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35" y="3620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463CEF52-DCA4-DBAF-98FA-9F3C0352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49" y="3669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8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2AAC-F2C4-9885-D9E4-2F0CD21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2631-9621-604C-52EE-3FDC08A2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Mario Chess">
            <a:extLst>
              <a:ext uri="{FF2B5EF4-FFF2-40B4-BE49-F238E27FC236}">
                <a16:creationId xmlns:a16="http://schemas.microsoft.com/office/drawing/2014/main" id="{C51DF701-9B66-EB85-83CA-401B08D5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0"/>
            <a:ext cx="680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78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Joseph, Ayan</dc:creator>
  <cp:lastModifiedBy>Joseph, Ayan</cp:lastModifiedBy>
  <cp:revision>1</cp:revision>
  <dcterms:created xsi:type="dcterms:W3CDTF">2024-05-28T12:50:47Z</dcterms:created>
  <dcterms:modified xsi:type="dcterms:W3CDTF">2024-06-03T14:05:24Z</dcterms:modified>
</cp:coreProperties>
</file>