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2" r:id="rId1"/>
  </p:sldMasterIdLst>
  <p:sldIdLst>
    <p:sldId id="257" r:id="rId2"/>
    <p:sldId id="258" r:id="rId3"/>
    <p:sldId id="261" r:id="rId4"/>
    <p:sldId id="259" r:id="rId5"/>
    <p:sldId id="260" r:id="rId6"/>
    <p:sldId id="270" r:id="rId7"/>
    <p:sldId id="269" r:id="rId8"/>
    <p:sldId id="268" r:id="rId9"/>
    <p:sldId id="267" r:id="rId10"/>
    <p:sldId id="266" r:id="rId11"/>
    <p:sldId id="265" r:id="rId12"/>
    <p:sldId id="264" r:id="rId13"/>
    <p:sldId id="263" r:id="rId14"/>
    <p:sldId id="256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A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320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AFF2-3C0F-4688-85EF-B518A4DD96C7}" type="datetimeFigureOut">
              <a:rPr lang="de-DE" smtClean="0"/>
              <a:t>17.02.2025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5457-5EBA-4485-B54E-1F506E2397CF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394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AFF2-3C0F-4688-85EF-B518A4DD96C7}" type="datetimeFigureOut">
              <a:rPr lang="de-DE" smtClean="0"/>
              <a:t>17.02.2025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5457-5EBA-4485-B54E-1F506E239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241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AFF2-3C0F-4688-85EF-B518A4DD96C7}" type="datetimeFigureOut">
              <a:rPr lang="de-DE" smtClean="0"/>
              <a:t>17.02.2025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5457-5EBA-4485-B54E-1F506E239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57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AFF2-3C0F-4688-85EF-B518A4DD96C7}" type="datetimeFigureOut">
              <a:rPr lang="de-DE" smtClean="0"/>
              <a:t>17.02.2025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5457-5EBA-4485-B54E-1F506E239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2348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AFF2-3C0F-4688-85EF-B518A4DD96C7}" type="datetimeFigureOut">
              <a:rPr lang="de-DE" smtClean="0"/>
              <a:t>17.02.2025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5457-5EBA-4485-B54E-1F506E2397CF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90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AFF2-3C0F-4688-85EF-B518A4DD96C7}" type="datetimeFigureOut">
              <a:rPr lang="de-DE" smtClean="0"/>
              <a:t>17.02.2025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5457-5EBA-4485-B54E-1F506E239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38818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AFF2-3C0F-4688-85EF-B518A4DD96C7}" type="datetimeFigureOut">
              <a:rPr lang="de-DE" smtClean="0"/>
              <a:t>17.02.2025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5457-5EBA-4485-B54E-1F506E239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64186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AFF2-3C0F-4688-85EF-B518A4DD96C7}" type="datetimeFigureOut">
              <a:rPr lang="de-DE" smtClean="0"/>
              <a:t>17.02.2025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5457-5EBA-4485-B54E-1F506E239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337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AFF2-3C0F-4688-85EF-B518A4DD96C7}" type="datetimeFigureOut">
              <a:rPr lang="de-DE" smtClean="0"/>
              <a:t>17.02.2025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5457-5EBA-4485-B54E-1F506E239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934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37AFF2-3C0F-4688-85EF-B518A4DD96C7}" type="datetimeFigureOut">
              <a:rPr lang="de-DE" smtClean="0"/>
              <a:t>17.02.2025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8C5457-5EBA-4485-B54E-1F506E239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9032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AFF2-3C0F-4688-85EF-B518A4DD96C7}" type="datetimeFigureOut">
              <a:rPr lang="de-DE" smtClean="0"/>
              <a:t>17.02.2025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5457-5EBA-4485-B54E-1F506E239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90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37AFF2-3C0F-4688-85EF-B518A4DD96C7}" type="datetimeFigureOut">
              <a:rPr lang="de-DE" smtClean="0"/>
              <a:t>17.02.2025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88C5457-5EBA-4485-B54E-1F506E2397CF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412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3EE191-31F7-6C4C-4068-1EB84DFF9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677" y="527938"/>
            <a:ext cx="3968750" cy="635000"/>
          </a:xfrm>
        </p:spPr>
        <p:txBody>
          <a:bodyPr>
            <a:normAutofit fontScale="90000"/>
          </a:bodyPr>
          <a:lstStyle/>
          <a:p>
            <a:r>
              <a:rPr lang="de-DE" dirty="0">
                <a:solidFill>
                  <a:srgbClr val="63A537"/>
                </a:solidFill>
              </a:rPr>
              <a:t>TravelTide Projekt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5D6AE737-6049-3E99-7319-0ECF075CF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3200" dirty="0">
                <a:latin typeface="+mj-lt"/>
              </a:rPr>
              <a:t>Agenda</a:t>
            </a:r>
          </a:p>
          <a:p>
            <a:endParaRPr lang="de-DE" dirty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dirty="0">
                <a:latin typeface="+mj-lt"/>
              </a:rPr>
              <a:t> Vorstellung des Projekts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>
                <a:latin typeface="+mj-lt"/>
              </a:rPr>
              <a:t> Einblick in die Metriken und Analyse des Kundenverhaltens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>
                <a:latin typeface="+mj-lt"/>
              </a:rPr>
              <a:t> Mögliche Gruppen fürs Prämienprogramm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>
                <a:latin typeface="+mj-lt"/>
              </a:rPr>
              <a:t> Hinweise und Empfehlungen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>
              <a:latin typeface="+mj-lt"/>
            </a:endParaRP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6433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41E80B-1341-D2CF-DF53-E22239AD0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D5E243-4F22-558D-63D8-1266B2416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Frau mit Kind</a:t>
            </a:r>
          </a:p>
          <a:p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überdurchschnittliche Anzahl an Sitzplätzen und Kinder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maximale Gepäckstücke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restliche Metriken eher Durchschnittlich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die größte Gruppe mit 2.4 K von 6K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Prämie: kostenloses Gepäckstück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13B64438-5A87-CF95-D0ED-CE53DA04D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677" y="527938"/>
            <a:ext cx="3968750" cy="635000"/>
          </a:xfrm>
        </p:spPr>
        <p:txBody>
          <a:bodyPr>
            <a:normAutofit fontScale="90000"/>
          </a:bodyPr>
          <a:lstStyle/>
          <a:p>
            <a:r>
              <a:rPr lang="de-DE" dirty="0">
                <a:solidFill>
                  <a:srgbClr val="63A537"/>
                </a:solidFill>
              </a:rPr>
              <a:t>TravelTide Projekt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127FF0E-3303-6775-4AB6-D9BCBFA9C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305" y="1845734"/>
            <a:ext cx="2359959" cy="23599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24048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D832B1-CD0D-F0C3-A27F-5E4A9CDC3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D45CAF-B91D-A016-243A-4F51080D5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Business Traveller</a:t>
            </a:r>
          </a:p>
          <a:p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ausschließlich männliche Reisende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reisen viel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überdurchschnittliche Hotels und Flüge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Prämie: kostenloses Essen im Flugzeug, damit sie auf ihren Geschäftsreisen etwas Zeit sparen und nicht anderweitig essen gehen müssen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78851F02-7C77-51BE-FE03-029A2B44C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677" y="527938"/>
            <a:ext cx="3968750" cy="635000"/>
          </a:xfrm>
        </p:spPr>
        <p:txBody>
          <a:bodyPr>
            <a:normAutofit fontScale="90000"/>
          </a:bodyPr>
          <a:lstStyle/>
          <a:p>
            <a:r>
              <a:rPr lang="de-DE" dirty="0">
                <a:solidFill>
                  <a:srgbClr val="63A537"/>
                </a:solidFill>
              </a:rPr>
              <a:t>TravelTide Projekt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67E3F89-EFFC-2EA2-9FE6-13A5E5240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659" y="1647265"/>
            <a:ext cx="2568388" cy="25683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05165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56883-89AF-41ED-A9A3-F559ED493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C20E61-CCBF-107B-3597-3EED1EBCE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Langbleiber</a:t>
            </a:r>
          </a:p>
          <a:p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maximale Anzahl an Nächten, 9 bei durchschnittlich 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dementsprechend die meisten Ausgaben für Hotels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dabei sehr wenige Flüge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kurze Sessiondauer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Prämie: eine zusätzliche kostenlose Nacht im Hotel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endParaRPr lang="de-DE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BF0ABF74-5984-050D-95E5-E6FA89A26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677" y="527938"/>
            <a:ext cx="3968750" cy="635000"/>
          </a:xfrm>
        </p:spPr>
        <p:txBody>
          <a:bodyPr>
            <a:normAutofit fontScale="90000"/>
          </a:bodyPr>
          <a:lstStyle/>
          <a:p>
            <a:r>
              <a:rPr lang="de-DE" dirty="0">
                <a:solidFill>
                  <a:srgbClr val="63A537"/>
                </a:solidFill>
              </a:rPr>
              <a:t>TravelTide Projekt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0BDEB21-56CD-A916-439D-A7E7D02B3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199" y="2709582"/>
            <a:ext cx="2131359" cy="21313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01027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C4AFC0-1555-41CB-D78D-4C613CF16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686" y="2480734"/>
            <a:ext cx="10058400" cy="10857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Tabelle „Hotels“: Erfassung bzw. Berechnung der Nächte überprüfen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105 Reisen von 14309 mit Nächten im negativen Bereich (ca. 0.7%)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9AC4F166-5E47-CB13-8D7C-59A559BFC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677" y="527938"/>
            <a:ext cx="3968750" cy="635000"/>
          </a:xfrm>
        </p:spPr>
        <p:txBody>
          <a:bodyPr>
            <a:normAutofit fontScale="90000"/>
          </a:bodyPr>
          <a:lstStyle/>
          <a:p>
            <a:r>
              <a:rPr lang="de-DE" dirty="0">
                <a:solidFill>
                  <a:srgbClr val="63A537"/>
                </a:solidFill>
              </a:rPr>
              <a:t>TravelTide Projekt</a:t>
            </a:r>
          </a:p>
        </p:txBody>
      </p:sp>
    </p:spTree>
    <p:extLst>
      <p:ext uri="{BB962C8B-B14F-4D97-AF65-F5344CB8AC3E}">
        <p14:creationId xmlns:p14="http://schemas.microsoft.com/office/powerpoint/2010/main" val="2388128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C55F34C-8574-87B7-E089-14B0B9C62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728" y="1848804"/>
            <a:ext cx="5513387" cy="204627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D95F36A-C250-70E2-24E8-EC01C7250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723" y="2157668"/>
            <a:ext cx="5031285" cy="176061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B7D837D-5BA1-1AD6-1EEE-9C7D7B52635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496"/>
          <a:stretch/>
        </p:blipFill>
        <p:spPr>
          <a:xfrm>
            <a:off x="919430" y="4050153"/>
            <a:ext cx="5568293" cy="147176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1E6291D-4A86-E5C5-F7ED-A456893C2A9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487723" y="3962237"/>
            <a:ext cx="4967893" cy="1626834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CB3EC26D-4AAA-3D02-F428-4F9CAA7EFF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5587" y="3962237"/>
            <a:ext cx="513954" cy="1292118"/>
          </a:xfrm>
          <a:prstGeom prst="rect">
            <a:avLst/>
          </a:prstGeom>
        </p:spPr>
      </p:pic>
      <p:sp>
        <p:nvSpPr>
          <p:cNvPr id="18" name="Titel 1">
            <a:extLst>
              <a:ext uri="{FF2B5EF4-FFF2-40B4-BE49-F238E27FC236}">
                <a16:creationId xmlns:a16="http://schemas.microsoft.com/office/drawing/2014/main" id="{EA469037-A298-FFA5-3B87-598C54A7D200}"/>
              </a:ext>
            </a:extLst>
          </p:cNvPr>
          <p:cNvSpPr txBox="1">
            <a:spLocks/>
          </p:cNvSpPr>
          <p:nvPr/>
        </p:nvSpPr>
        <p:spPr>
          <a:xfrm>
            <a:off x="1118677" y="527938"/>
            <a:ext cx="3968750" cy="635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>
                <a:solidFill>
                  <a:srgbClr val="63A537"/>
                </a:solidFill>
              </a:rPr>
              <a:t>TravelTide Projekt</a:t>
            </a:r>
            <a:endParaRPr lang="de-DE" dirty="0">
              <a:solidFill>
                <a:srgbClr val="63A5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63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0B477B-D218-70E2-F173-ABBC5BDB4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C44844-8216-69B5-F2AD-9090C485A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  <a:p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Der erste Entwurf  kann noch ungenau sein. Für bessere Segmentierung können wir mehr Reisende in unsere engere Auswahl nehmen, indem wir die Anzahl an Sessions reduzieren oder das Datum anpassen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Dadurch können mehr Kunden angesprochen werden, sowie weitere mögliche Gruppen entstehen wie z.B. Long Trips, Kurztrips, Städtereisen, Geburtstagsreisen usw.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Evtl. eine Kundenbefragung durchführen für mehr mögliche Prämien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DBDC06B6-0FB5-0903-25EA-FC209953B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677" y="527938"/>
            <a:ext cx="3968750" cy="635000"/>
          </a:xfrm>
        </p:spPr>
        <p:txBody>
          <a:bodyPr>
            <a:normAutofit fontScale="90000"/>
          </a:bodyPr>
          <a:lstStyle/>
          <a:p>
            <a:r>
              <a:rPr lang="de-DE" dirty="0">
                <a:solidFill>
                  <a:srgbClr val="63A537"/>
                </a:solidFill>
              </a:rPr>
              <a:t>TravelTide Projekt</a:t>
            </a:r>
          </a:p>
        </p:txBody>
      </p:sp>
    </p:spTree>
    <p:extLst>
      <p:ext uri="{BB962C8B-B14F-4D97-AF65-F5344CB8AC3E}">
        <p14:creationId xmlns:p14="http://schemas.microsoft.com/office/powerpoint/2010/main" val="2879748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CA301-A334-2B95-1DA0-39189F7B6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87DC64-5BC0-C7B3-44FF-037C38DB4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8677" y="3271122"/>
            <a:ext cx="10037003" cy="635000"/>
          </a:xfrm>
        </p:spPr>
        <p:txBody>
          <a:bodyPr>
            <a:normAutofit/>
          </a:bodyPr>
          <a:lstStyle/>
          <a:p>
            <a:r>
              <a:rPr lang="de-DE" sz="3200" dirty="0"/>
              <a:t>Das war‘s! Vielen Dank für Ihre Aufmerksamkeit! </a:t>
            </a:r>
            <a:r>
              <a:rPr lang="de-DE" sz="3200" dirty="0">
                <a:sym typeface="Wingdings" panose="05000000000000000000" pitchFamily="2" charset="2"/>
              </a:rPr>
              <a:t></a:t>
            </a:r>
            <a:endParaRPr lang="de-DE" sz="3200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0CB49C9E-B5CD-2B1F-1497-B0C32EB33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677" y="527938"/>
            <a:ext cx="3968750" cy="635000"/>
          </a:xfrm>
        </p:spPr>
        <p:txBody>
          <a:bodyPr>
            <a:normAutofit fontScale="90000"/>
          </a:bodyPr>
          <a:lstStyle/>
          <a:p>
            <a:r>
              <a:rPr lang="de-DE" dirty="0">
                <a:solidFill>
                  <a:srgbClr val="63A537"/>
                </a:solidFill>
              </a:rPr>
              <a:t>TravelTide Projekt</a:t>
            </a:r>
          </a:p>
        </p:txBody>
      </p:sp>
    </p:spTree>
    <p:extLst>
      <p:ext uri="{BB962C8B-B14F-4D97-AF65-F5344CB8AC3E}">
        <p14:creationId xmlns:p14="http://schemas.microsoft.com/office/powerpoint/2010/main" val="2536593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ACF5C8-F57A-7F12-8278-E216ECD91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639110"/>
            <a:ext cx="10058400" cy="18454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Über 1 Million Benutzer und 5 Millionen Sessions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Wer kommt in die engere Auswahl?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Aktive Benutzer, die seit Januar 2023 mehr als 7 Sessions hatten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Dadurch reduziert sich die Anzahl der Benutzer auf 5998 und Sessions auf 49211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289D7C88-7541-A079-535A-687823A4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677" y="527938"/>
            <a:ext cx="3968750" cy="635000"/>
          </a:xfrm>
        </p:spPr>
        <p:txBody>
          <a:bodyPr>
            <a:normAutofit fontScale="90000"/>
          </a:bodyPr>
          <a:lstStyle/>
          <a:p>
            <a:r>
              <a:rPr lang="de-DE" dirty="0">
                <a:solidFill>
                  <a:srgbClr val="63A537"/>
                </a:solidFill>
              </a:rPr>
              <a:t>TravelTide Projekt</a:t>
            </a:r>
          </a:p>
        </p:txBody>
      </p:sp>
    </p:spTree>
    <p:extLst>
      <p:ext uri="{BB962C8B-B14F-4D97-AF65-F5344CB8AC3E}">
        <p14:creationId xmlns:p14="http://schemas.microsoft.com/office/powerpoint/2010/main" val="387033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9C2FEA-C7FD-D4FB-0CDA-5CD34F96B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Boni aus dem Prämienprogramm:</a:t>
            </a:r>
          </a:p>
          <a:p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Exklusive Discounts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Freies Gepäck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kostenloses Essen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extra Nacht im Hotel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keine Stornogebühren</a:t>
            </a:r>
          </a:p>
          <a:p>
            <a:endParaRPr lang="de-DE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CE0FD281-0B79-1E20-B201-3FCA5EEFF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677" y="527938"/>
            <a:ext cx="3968750" cy="635000"/>
          </a:xfrm>
        </p:spPr>
        <p:txBody>
          <a:bodyPr>
            <a:normAutofit fontScale="90000"/>
          </a:bodyPr>
          <a:lstStyle/>
          <a:p>
            <a:r>
              <a:rPr lang="de-DE" dirty="0">
                <a:solidFill>
                  <a:srgbClr val="63A537"/>
                </a:solidFill>
              </a:rPr>
              <a:t>TravelTide Projekt</a:t>
            </a:r>
          </a:p>
        </p:txBody>
      </p:sp>
    </p:spTree>
    <p:extLst>
      <p:ext uri="{BB962C8B-B14F-4D97-AF65-F5344CB8AC3E}">
        <p14:creationId xmlns:p14="http://schemas.microsoft.com/office/powerpoint/2010/main" val="374975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95D40E-E418-265A-4172-5A11688E3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23507"/>
          </a:xfrm>
        </p:spPr>
        <p:txBody>
          <a:bodyPr/>
          <a:lstStyle/>
          <a:p>
            <a:r>
              <a:rPr lang="de-DE" dirty="0"/>
              <a:t>Analyse der vorsortierten Werte und erste Erkenntnisse in Bezug auf Demografie und Verhalten</a:t>
            </a:r>
          </a:p>
          <a:p>
            <a:endParaRPr lang="de-DE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F94FE8E8-E53D-5A7C-CD34-E6C5CC01B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677" y="527938"/>
            <a:ext cx="3968750" cy="635000"/>
          </a:xfrm>
        </p:spPr>
        <p:txBody>
          <a:bodyPr>
            <a:normAutofit fontScale="90000"/>
          </a:bodyPr>
          <a:lstStyle/>
          <a:p>
            <a:r>
              <a:rPr lang="de-DE" dirty="0">
                <a:solidFill>
                  <a:srgbClr val="63A537"/>
                </a:solidFill>
              </a:rPr>
              <a:t>TravelTide Projekt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6BC28C44-B96F-B976-5F18-3D5AAED12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771720"/>
            <a:ext cx="4354824" cy="2928344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801D0075-0BB9-5BDC-C3FC-F9107BA286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388" y="2771720"/>
            <a:ext cx="4354824" cy="303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076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D450D21C-8E1A-4179-11F7-0469F2EC7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677" y="527938"/>
            <a:ext cx="3968750" cy="635000"/>
          </a:xfrm>
        </p:spPr>
        <p:txBody>
          <a:bodyPr>
            <a:normAutofit fontScale="90000"/>
          </a:bodyPr>
          <a:lstStyle/>
          <a:p>
            <a:r>
              <a:rPr lang="de-DE" dirty="0">
                <a:solidFill>
                  <a:srgbClr val="63A537"/>
                </a:solidFill>
              </a:rPr>
              <a:t>TravelTide Projekt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F07E885-1CED-FC2B-744E-CCB51C8A7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64" y="1946411"/>
            <a:ext cx="4836376" cy="336121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2F71D555-3511-7415-3C44-BAD5362BB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195" y="1851687"/>
            <a:ext cx="5003862" cy="336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63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C1C8CF-5513-6407-1853-24A88CAFC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15CF604B-3549-B9EE-6BAD-4F402CD03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677" y="527938"/>
            <a:ext cx="3968750" cy="635000"/>
          </a:xfrm>
        </p:spPr>
        <p:txBody>
          <a:bodyPr>
            <a:normAutofit fontScale="90000"/>
          </a:bodyPr>
          <a:lstStyle/>
          <a:p>
            <a:r>
              <a:rPr lang="de-DE" dirty="0">
                <a:solidFill>
                  <a:srgbClr val="63A537"/>
                </a:solidFill>
              </a:rPr>
              <a:t>TravelTide Projekt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202CA3E-0C7B-CCAA-3B91-C83BDB9AD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920" y="2043343"/>
            <a:ext cx="3472303" cy="257572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80BE277-ACB1-B4D5-C97F-2E56B8A1B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150" y="1969383"/>
            <a:ext cx="3713856" cy="264968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16CFEFD-0E44-5F5C-34C7-FEB45AB8B6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04" y="2043343"/>
            <a:ext cx="3377633" cy="250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85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C7D44D-A451-D441-2822-C632E5A98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732B66-F0F3-1662-0654-7394D5727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635000"/>
          </a:xfrm>
        </p:spPr>
        <p:txBody>
          <a:bodyPr/>
          <a:lstStyle/>
          <a:p>
            <a:r>
              <a:rPr lang="de-DE" dirty="0"/>
              <a:t>Entstandene Gruppen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1E330D81-95E4-43B8-780C-BD75F0FC1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677" y="527938"/>
            <a:ext cx="3968750" cy="635000"/>
          </a:xfrm>
        </p:spPr>
        <p:txBody>
          <a:bodyPr>
            <a:normAutofit fontScale="90000"/>
          </a:bodyPr>
          <a:lstStyle/>
          <a:p>
            <a:r>
              <a:rPr lang="de-DE" dirty="0">
                <a:solidFill>
                  <a:srgbClr val="63A537"/>
                </a:solidFill>
              </a:rPr>
              <a:t>TravelTide Projekt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9723687-8C8F-C0ED-E1C4-C588FA195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82" y="2203575"/>
            <a:ext cx="4896129" cy="383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399AD-13E1-D98B-F9A4-A0C17A060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810CD6-E86F-BBB6-7C37-BBEE435DD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Rentner: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haben viel Zeit </a:t>
            </a:r>
            <a:endParaRPr lang="de-D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dirty="0">
                <a:sym typeface="Wingdings" panose="05000000000000000000" pitchFamily="2" charset="2"/>
              </a:rPr>
              <a:t> wenig Einkommen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>
                <a:sym typeface="Wingdings" panose="05000000000000000000" pitchFamily="2" charset="2"/>
              </a:rPr>
              <a:t> Längste Sessiondauer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>
                <a:sym typeface="Wingdings" panose="05000000000000000000" pitchFamily="2" charset="2"/>
              </a:rPr>
              <a:t> reisen überdurchschnittlich viel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>
                <a:sym typeface="Wingdings" panose="05000000000000000000" pitchFamily="2" charset="2"/>
              </a:rPr>
              <a:t> stornieren wenig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>
                <a:sym typeface="Wingdings" panose="05000000000000000000" pitchFamily="2" charset="2"/>
              </a:rPr>
              <a:t> Prämie: Discounts, damit sie bei ihren langen Sessions etwas Attraktives finden und auf der Seite bleiben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176750E0-31E8-229D-F7EE-0C62B10B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677" y="527938"/>
            <a:ext cx="3968750" cy="635000"/>
          </a:xfrm>
        </p:spPr>
        <p:txBody>
          <a:bodyPr>
            <a:normAutofit fontScale="90000"/>
          </a:bodyPr>
          <a:lstStyle/>
          <a:p>
            <a:r>
              <a:rPr lang="de-DE" dirty="0">
                <a:solidFill>
                  <a:srgbClr val="63A537"/>
                </a:solidFill>
              </a:rPr>
              <a:t>TravelTide Projekt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1EECBF8-1D1C-F210-8414-C0CE5FA05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577" y="1694330"/>
            <a:ext cx="2602006" cy="26020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62870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8FC85E-79B1-8F51-1477-1A4A65AA2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2E5600-495E-CCC2-AAC1-00479173A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Junge Leute</a:t>
            </a:r>
          </a:p>
          <a:p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reisen am wenigsten – absolutes Minimum an Reisen, Hotels, Sitzplätzen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die größte Stornierungsrate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wenig Einkommen und wenig Zeit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kleinste Sessiondauer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Prämie: keine Stornogebühren, damit sie stressfrei und bedenkenlos Reisen buchen können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Alternativ: eine extra Nacht im Hotel, um sie zu ihrer (ersten) Kurzreise zu motivieren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0E47BFA7-8CC4-831C-29B8-3DEBD1FA5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677" y="527938"/>
            <a:ext cx="3968750" cy="635000"/>
          </a:xfrm>
        </p:spPr>
        <p:txBody>
          <a:bodyPr>
            <a:normAutofit fontScale="90000"/>
          </a:bodyPr>
          <a:lstStyle/>
          <a:p>
            <a:r>
              <a:rPr lang="de-DE" dirty="0">
                <a:solidFill>
                  <a:srgbClr val="63A537"/>
                </a:solidFill>
              </a:rPr>
              <a:t>TravelTide Projekt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0DEBC2F-FA01-0C75-E92C-FD8723F55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135" y="1936377"/>
            <a:ext cx="2528047" cy="25280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91631872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449</Words>
  <Application>Microsoft Office PowerPoint</Application>
  <PresentationFormat>Breitbild</PresentationFormat>
  <Paragraphs>80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Wingdings</vt:lpstr>
      <vt:lpstr>Rückblick</vt:lpstr>
      <vt:lpstr>TravelTide Projekt</vt:lpstr>
      <vt:lpstr>TravelTide Projekt</vt:lpstr>
      <vt:lpstr>TravelTide Projekt</vt:lpstr>
      <vt:lpstr>TravelTide Projekt</vt:lpstr>
      <vt:lpstr>TravelTide Projekt</vt:lpstr>
      <vt:lpstr>TravelTide Projekt</vt:lpstr>
      <vt:lpstr>TravelTide Projekt</vt:lpstr>
      <vt:lpstr>TravelTide Projekt</vt:lpstr>
      <vt:lpstr>TravelTide Projekt</vt:lpstr>
      <vt:lpstr>TravelTide Projekt</vt:lpstr>
      <vt:lpstr>TravelTide Projekt</vt:lpstr>
      <vt:lpstr>TravelTide Projekt</vt:lpstr>
      <vt:lpstr>TravelTide Projekt</vt:lpstr>
      <vt:lpstr>PowerPoint-Präsentation</vt:lpstr>
      <vt:lpstr>TravelTide Projekt</vt:lpstr>
      <vt:lpstr>TravelTide Projekt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Lev Marchenko</dc:creator>
  <cp:lastModifiedBy>Lev Marchenko</cp:lastModifiedBy>
  <cp:revision>4</cp:revision>
  <dcterms:created xsi:type="dcterms:W3CDTF">2025-02-16T02:31:32Z</dcterms:created>
  <dcterms:modified xsi:type="dcterms:W3CDTF">2025-02-17T03:19:36Z</dcterms:modified>
</cp:coreProperties>
</file>