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Review Report for Amazon Musical Instruments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19-07-2023 [By-Syed Akif]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ay_vs_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  <p:pic>
        <p:nvPicPr>
          <p:cNvPr id="3" name="Picture 2" descr="Day_vs_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19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entiment co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  <p:pic>
        <p:nvPicPr>
          <p:cNvPr id="3" name="Picture 2" descr="Sentiment co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192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