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lang="tr-TR"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   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tr-TR" sz="2400" spc="-175" dirty="0">
                <a:solidFill>
                  <a:srgbClr val="616E52"/>
                </a:solidFill>
                <a:latin typeface="Arial"/>
                <a:cs typeface="Arial"/>
              </a:rPr>
              <a:t>Akif Can Sönmez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https://github.com/AkifCanSonmez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9600" y="1685945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tr-TR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https://github.com/AkifCanSonmez/IBM-Data-Certification-Course/blob/main/10.Applied_Data_Science_Capstone/Week%201%20Data%20Collections%20%26%20Wrangling/Data%20Wrangling%20.ipynb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tr-TR" sz="2000" dirty="0">
                <a:latin typeface="Carlito"/>
                <a:cs typeface="Carlito"/>
              </a:rPr>
              <a:t>https://github.com/AkifCanSonmez/IBM-Data-Certification-Course/blob/main/10.Applied_Data_Science_Capstone/Week%202%20Exploratory%20Data%20Analysis/EDA%20with%20Data%20Visulization.ipynb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tr-TR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https://github.com/AkifCanSonmez/IBM-Data-Certification-Course/blob/main/10.Applied_Data_Science_Capstone/Week%202%20Exploratory%20Data%20Analysis/EDA%20with%20SQL.ipynb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6244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https://github.com/AkifCanSonmez/IBM-Data-Certification-Course/blob/main/10.Applied_Data_Science_Capstone/Week%203%20Interactive%20Visual%20Analytics%20and%20Dashboard/Interactive%20Visual%20Analytics%20and%20Dashboard.ipynb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https://github.com/AkifCanSonmez/IBM-Data-Certification-Course/blob/main/10.Applied_Data_Science_Capstone/Week%204%20Predictive%20Analysis%20(Classification)/Predictive%20Analysis%20(Classification).ipynb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800" y="76200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4400" y="467229"/>
            <a:ext cx="8401050" cy="603690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https://github.com/AkifCanSonmez/IBM-Data-Certification-Course</a:t>
            </a:r>
            <a:endParaRPr lang="en-IN"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Primary Instructors</a:t>
            </a:r>
            <a:endParaRPr lang="tr-TR" sz="1600" b="1" i="0" noProof="1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Joseph Santarcangelo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Yan Luo</a:t>
            </a: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Other Contributors &amp; Staff </a:t>
            </a:r>
            <a:endParaRPr lang="tr-TR" sz="1600" b="1" i="0" noProof="1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Project Lead: 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Rav Ahuja </a:t>
            </a:r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Instructional Designer: 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Lakshmi Holla </a:t>
            </a:r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Lab Authors: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Joseph Santarcangelo, Yan Luo, Azim Hirjani, Lakshmi Holla </a:t>
            </a:r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Technical Advisor: 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Yan Luo </a:t>
            </a: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Production Team</a:t>
            </a:r>
            <a:endParaRPr lang="tr-TR" sz="1600" b="1" i="0" noProof="1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Publishing: 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Grace Barker, Rachael Jones </a:t>
            </a:r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Project Coordinators: 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Kathleen Bergner </a:t>
            </a:r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Narration: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Bella West </a:t>
            </a:r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Video Production:</a:t>
            </a: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Simer Preet, Lauren Hall, Hunter Bay, Tanya Singh, Om Singh </a:t>
            </a: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unset"/>
              </a:rPr>
              <a:t>Teaching Assistants and Forum Moderators</a:t>
            </a:r>
            <a:endParaRPr lang="tr-TR" sz="1600" b="1" i="0" noProof="1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Malika Singla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Duvvana Mrutyunjaya Naidu</a:t>
            </a: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Malika Singla </a:t>
            </a:r>
          </a:p>
          <a:p>
            <a:pPr algn="l"/>
            <a:r>
              <a:rPr lang="tr-TR" sz="1600" b="1" i="0" noProof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DuvDuvvana Mrutyunjaya Naidu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rgbClr val="FFFF00"/>
                </a:solidFill>
                <a:highlight>
                  <a:srgbClr val="000000"/>
                </a:highlight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https://github.com/AkifCanSonmez/IBM-Data-Certification-Course/blob/main/10.Applied_Data_Science_Capstone/Week%201%20Data%20Collections%20%26%20Wrangling/Data%20Collection%20API.ipynb</a:t>
            </a:r>
            <a:endParaRPr sz="1500" dirty="0">
              <a:solidFill>
                <a:srgbClr val="FFFF00"/>
              </a:solidFill>
              <a:highlight>
                <a:srgbClr val="000000"/>
              </a:highligh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731" y="523875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4901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FFFF00"/>
                </a:solidFill>
                <a:highlight>
                  <a:srgbClr val="000000"/>
                </a:highlight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https://github.com/AkifCanSonmez/IBM-Data-Certification-Course/blob/main/10.Applied_Data_Science_Capstone/Week%201%20Data%20Collections%20%26%20Wrangling/Data%20Collection%20Web%20Scraping.ipynb</a:t>
            </a:r>
            <a:endParaRPr lang="en-IN" sz="1500" dirty="0">
              <a:solidFill>
                <a:srgbClr val="FFFF00"/>
              </a:solidFill>
              <a:highlight>
                <a:srgbClr val="000000"/>
              </a:highligh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2978</Words>
  <Application>Microsoft Office PowerPoint</Application>
  <PresentationFormat>Geniş ekran</PresentationFormat>
  <Paragraphs>299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5" baseType="lpstr">
      <vt:lpstr>Arial</vt:lpstr>
      <vt:lpstr>Bahnschrift Condensed</vt:lpstr>
      <vt:lpstr>Bahnschrift Light SemiCondensed</vt:lpstr>
      <vt:lpstr>Calibri</vt:lpstr>
      <vt:lpstr>Carlito</vt:lpstr>
      <vt:lpstr>Source Sans Pro</vt:lpstr>
      <vt:lpstr>unset</vt:lpstr>
      <vt:lpstr>Office Theme</vt:lpstr>
      <vt:lpstr>PowerPoint Sunusu</vt:lpstr>
      <vt:lpstr>Outline </vt:lpstr>
      <vt:lpstr>Executive Summary </vt:lpstr>
      <vt:lpstr>Introduction</vt:lpstr>
      <vt:lpstr>Methodology </vt:lpstr>
      <vt:lpstr>PowerPoint Sunusu</vt:lpstr>
      <vt:lpstr>Data Collection Overview</vt:lpstr>
      <vt:lpstr>Filter data to only  include Falcon 9  launches</vt:lpstr>
      <vt:lpstr>PowerPoint Sunusu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Sunusu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Sunusu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Sunusu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AKİF CAN SÖNMEZ</cp:lastModifiedBy>
  <cp:revision>2</cp:revision>
  <dcterms:created xsi:type="dcterms:W3CDTF">2021-08-26T16:53:12Z</dcterms:created>
  <dcterms:modified xsi:type="dcterms:W3CDTF">2021-11-29T14:11:39Z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