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8" r:id="rId2"/>
    <p:sldId id="257" r:id="rId3"/>
    <p:sldId id="259" r:id="rId4"/>
    <p:sldId id="260" r:id="rId5"/>
    <p:sldId id="261" r:id="rId6"/>
    <p:sldId id="256" r:id="rId7"/>
    <p:sldId id="262" r:id="rId8"/>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BD9C5C4-68EB-45E8-920F-AD6D4D6D53A6}"/>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1EA569C5-6CB9-4F91-9749-CF144C3784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54581E59-7384-4514-B79A-C975F295AE6C}"/>
              </a:ext>
            </a:extLst>
          </p:cNvPr>
          <p:cNvSpPr>
            <a:spLocks noGrp="1"/>
          </p:cNvSpPr>
          <p:nvPr>
            <p:ph type="dt" sz="half" idx="10"/>
          </p:nvPr>
        </p:nvSpPr>
        <p:spPr/>
        <p:txBody>
          <a:bodyPr/>
          <a:lstStyle/>
          <a:p>
            <a:fld id="{0F335684-D374-43D5-8342-649F55BC0F2B}" type="datetimeFigureOut">
              <a:rPr lang="tr-TR" smtClean="0"/>
              <a:t>30.03.2021</a:t>
            </a:fld>
            <a:endParaRPr lang="tr-TR"/>
          </a:p>
        </p:txBody>
      </p:sp>
      <p:sp>
        <p:nvSpPr>
          <p:cNvPr id="5" name="Alt Bilgi Yer Tutucusu 4">
            <a:extLst>
              <a:ext uri="{FF2B5EF4-FFF2-40B4-BE49-F238E27FC236}">
                <a16:creationId xmlns:a16="http://schemas.microsoft.com/office/drawing/2014/main" id="{7D9F9A29-8FD9-40F5-A146-6CF50873C2B7}"/>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CEA74C33-650B-496A-AA49-D12F51337FC3}"/>
              </a:ext>
            </a:extLst>
          </p:cNvPr>
          <p:cNvSpPr>
            <a:spLocks noGrp="1"/>
          </p:cNvSpPr>
          <p:nvPr>
            <p:ph type="sldNum" sz="quarter" idx="12"/>
          </p:nvPr>
        </p:nvSpPr>
        <p:spPr/>
        <p:txBody>
          <a:bodyPr/>
          <a:lstStyle/>
          <a:p>
            <a:fld id="{21F504EB-BBA4-4CB6-8CA8-D2786DB6BC2D}" type="slidenum">
              <a:rPr lang="tr-TR" smtClean="0"/>
              <a:t>‹#›</a:t>
            </a:fld>
            <a:endParaRPr lang="tr-TR"/>
          </a:p>
        </p:txBody>
      </p:sp>
    </p:spTree>
    <p:extLst>
      <p:ext uri="{BB962C8B-B14F-4D97-AF65-F5344CB8AC3E}">
        <p14:creationId xmlns:p14="http://schemas.microsoft.com/office/powerpoint/2010/main" val="1974941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8A42F86-D34B-4946-8202-22118FDC2366}"/>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DA7640DA-C3D8-4C0F-8912-1BEFDA9850DA}"/>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797A0F10-CAE9-414D-8B14-1319867189B9}"/>
              </a:ext>
            </a:extLst>
          </p:cNvPr>
          <p:cNvSpPr>
            <a:spLocks noGrp="1"/>
          </p:cNvSpPr>
          <p:nvPr>
            <p:ph type="dt" sz="half" idx="10"/>
          </p:nvPr>
        </p:nvSpPr>
        <p:spPr/>
        <p:txBody>
          <a:bodyPr/>
          <a:lstStyle/>
          <a:p>
            <a:fld id="{0F335684-D374-43D5-8342-649F55BC0F2B}" type="datetimeFigureOut">
              <a:rPr lang="tr-TR" smtClean="0"/>
              <a:t>30.03.2021</a:t>
            </a:fld>
            <a:endParaRPr lang="tr-TR"/>
          </a:p>
        </p:txBody>
      </p:sp>
      <p:sp>
        <p:nvSpPr>
          <p:cNvPr id="5" name="Alt Bilgi Yer Tutucusu 4">
            <a:extLst>
              <a:ext uri="{FF2B5EF4-FFF2-40B4-BE49-F238E27FC236}">
                <a16:creationId xmlns:a16="http://schemas.microsoft.com/office/drawing/2014/main" id="{A5A00DA3-202C-4532-83AE-8DCA6E2D55FC}"/>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831215A8-30B8-4335-B628-638D51667768}"/>
              </a:ext>
            </a:extLst>
          </p:cNvPr>
          <p:cNvSpPr>
            <a:spLocks noGrp="1"/>
          </p:cNvSpPr>
          <p:nvPr>
            <p:ph type="sldNum" sz="quarter" idx="12"/>
          </p:nvPr>
        </p:nvSpPr>
        <p:spPr/>
        <p:txBody>
          <a:bodyPr/>
          <a:lstStyle/>
          <a:p>
            <a:fld id="{21F504EB-BBA4-4CB6-8CA8-D2786DB6BC2D}" type="slidenum">
              <a:rPr lang="tr-TR" smtClean="0"/>
              <a:t>‹#›</a:t>
            </a:fld>
            <a:endParaRPr lang="tr-TR"/>
          </a:p>
        </p:txBody>
      </p:sp>
    </p:spTree>
    <p:extLst>
      <p:ext uri="{BB962C8B-B14F-4D97-AF65-F5344CB8AC3E}">
        <p14:creationId xmlns:p14="http://schemas.microsoft.com/office/powerpoint/2010/main" val="664597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AA16EAF0-D946-42FD-BF04-1E71EE5B5B61}"/>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DAD7DD73-CBA9-45E4-B963-D736AABBA015}"/>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677D64A4-C993-4F67-B28E-83D046EC66C7}"/>
              </a:ext>
            </a:extLst>
          </p:cNvPr>
          <p:cNvSpPr>
            <a:spLocks noGrp="1"/>
          </p:cNvSpPr>
          <p:nvPr>
            <p:ph type="dt" sz="half" idx="10"/>
          </p:nvPr>
        </p:nvSpPr>
        <p:spPr/>
        <p:txBody>
          <a:bodyPr/>
          <a:lstStyle/>
          <a:p>
            <a:fld id="{0F335684-D374-43D5-8342-649F55BC0F2B}" type="datetimeFigureOut">
              <a:rPr lang="tr-TR" smtClean="0"/>
              <a:t>30.03.2021</a:t>
            </a:fld>
            <a:endParaRPr lang="tr-TR"/>
          </a:p>
        </p:txBody>
      </p:sp>
      <p:sp>
        <p:nvSpPr>
          <p:cNvPr id="5" name="Alt Bilgi Yer Tutucusu 4">
            <a:extLst>
              <a:ext uri="{FF2B5EF4-FFF2-40B4-BE49-F238E27FC236}">
                <a16:creationId xmlns:a16="http://schemas.microsoft.com/office/drawing/2014/main" id="{11330850-56C3-4F73-AF26-E8B12F87C017}"/>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E62FA57E-3FDA-4606-9EC5-80D7CACAE0B2}"/>
              </a:ext>
            </a:extLst>
          </p:cNvPr>
          <p:cNvSpPr>
            <a:spLocks noGrp="1"/>
          </p:cNvSpPr>
          <p:nvPr>
            <p:ph type="sldNum" sz="quarter" idx="12"/>
          </p:nvPr>
        </p:nvSpPr>
        <p:spPr/>
        <p:txBody>
          <a:bodyPr/>
          <a:lstStyle/>
          <a:p>
            <a:fld id="{21F504EB-BBA4-4CB6-8CA8-D2786DB6BC2D}" type="slidenum">
              <a:rPr lang="tr-TR" smtClean="0"/>
              <a:t>‹#›</a:t>
            </a:fld>
            <a:endParaRPr lang="tr-TR"/>
          </a:p>
        </p:txBody>
      </p:sp>
    </p:spTree>
    <p:extLst>
      <p:ext uri="{BB962C8B-B14F-4D97-AF65-F5344CB8AC3E}">
        <p14:creationId xmlns:p14="http://schemas.microsoft.com/office/powerpoint/2010/main" val="427543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BADE909-0D0D-4D8F-BA7F-97A6D1247D7B}"/>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D631E616-A14E-4FDB-A722-A73BFDE23D09}"/>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17DA4C5D-60E8-4B6B-A34C-6E04FD00FF61}"/>
              </a:ext>
            </a:extLst>
          </p:cNvPr>
          <p:cNvSpPr>
            <a:spLocks noGrp="1"/>
          </p:cNvSpPr>
          <p:nvPr>
            <p:ph type="dt" sz="half" idx="10"/>
          </p:nvPr>
        </p:nvSpPr>
        <p:spPr/>
        <p:txBody>
          <a:bodyPr/>
          <a:lstStyle/>
          <a:p>
            <a:fld id="{0F335684-D374-43D5-8342-649F55BC0F2B}" type="datetimeFigureOut">
              <a:rPr lang="tr-TR" smtClean="0"/>
              <a:t>30.03.2021</a:t>
            </a:fld>
            <a:endParaRPr lang="tr-TR"/>
          </a:p>
        </p:txBody>
      </p:sp>
      <p:sp>
        <p:nvSpPr>
          <p:cNvPr id="5" name="Alt Bilgi Yer Tutucusu 4">
            <a:extLst>
              <a:ext uri="{FF2B5EF4-FFF2-40B4-BE49-F238E27FC236}">
                <a16:creationId xmlns:a16="http://schemas.microsoft.com/office/drawing/2014/main" id="{D5F5CA04-17F3-40C0-BB7D-4C5D3424B0D7}"/>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C1CE9271-2512-4D38-B7E5-39CB81703739}"/>
              </a:ext>
            </a:extLst>
          </p:cNvPr>
          <p:cNvSpPr>
            <a:spLocks noGrp="1"/>
          </p:cNvSpPr>
          <p:nvPr>
            <p:ph type="sldNum" sz="quarter" idx="12"/>
          </p:nvPr>
        </p:nvSpPr>
        <p:spPr/>
        <p:txBody>
          <a:bodyPr/>
          <a:lstStyle/>
          <a:p>
            <a:fld id="{21F504EB-BBA4-4CB6-8CA8-D2786DB6BC2D}" type="slidenum">
              <a:rPr lang="tr-TR" smtClean="0"/>
              <a:t>‹#›</a:t>
            </a:fld>
            <a:endParaRPr lang="tr-TR"/>
          </a:p>
        </p:txBody>
      </p:sp>
    </p:spTree>
    <p:extLst>
      <p:ext uri="{BB962C8B-B14F-4D97-AF65-F5344CB8AC3E}">
        <p14:creationId xmlns:p14="http://schemas.microsoft.com/office/powerpoint/2010/main" val="205417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EAB1E4D-31AC-4CCC-B242-723D1749282F}"/>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D637AB7E-DCB2-4D81-B432-CAD8F57DF8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6507896C-65CF-4635-9738-2F6F4CA930A7}"/>
              </a:ext>
            </a:extLst>
          </p:cNvPr>
          <p:cNvSpPr>
            <a:spLocks noGrp="1"/>
          </p:cNvSpPr>
          <p:nvPr>
            <p:ph type="dt" sz="half" idx="10"/>
          </p:nvPr>
        </p:nvSpPr>
        <p:spPr/>
        <p:txBody>
          <a:bodyPr/>
          <a:lstStyle/>
          <a:p>
            <a:fld id="{0F335684-D374-43D5-8342-649F55BC0F2B}" type="datetimeFigureOut">
              <a:rPr lang="tr-TR" smtClean="0"/>
              <a:t>30.03.2021</a:t>
            </a:fld>
            <a:endParaRPr lang="tr-TR"/>
          </a:p>
        </p:txBody>
      </p:sp>
      <p:sp>
        <p:nvSpPr>
          <p:cNvPr id="5" name="Alt Bilgi Yer Tutucusu 4">
            <a:extLst>
              <a:ext uri="{FF2B5EF4-FFF2-40B4-BE49-F238E27FC236}">
                <a16:creationId xmlns:a16="http://schemas.microsoft.com/office/drawing/2014/main" id="{099487BF-FFDA-49F5-AD34-0417265A38AC}"/>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B9B3C357-4E73-4D78-95FA-0F6F5CAB8F8C}"/>
              </a:ext>
            </a:extLst>
          </p:cNvPr>
          <p:cNvSpPr>
            <a:spLocks noGrp="1"/>
          </p:cNvSpPr>
          <p:nvPr>
            <p:ph type="sldNum" sz="quarter" idx="12"/>
          </p:nvPr>
        </p:nvSpPr>
        <p:spPr/>
        <p:txBody>
          <a:bodyPr/>
          <a:lstStyle/>
          <a:p>
            <a:fld id="{21F504EB-BBA4-4CB6-8CA8-D2786DB6BC2D}" type="slidenum">
              <a:rPr lang="tr-TR" smtClean="0"/>
              <a:t>‹#›</a:t>
            </a:fld>
            <a:endParaRPr lang="tr-TR"/>
          </a:p>
        </p:txBody>
      </p:sp>
    </p:spTree>
    <p:extLst>
      <p:ext uri="{BB962C8B-B14F-4D97-AF65-F5344CB8AC3E}">
        <p14:creationId xmlns:p14="http://schemas.microsoft.com/office/powerpoint/2010/main" val="3177521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5D1CCC9-F1F2-4934-99E3-D87B406C27E8}"/>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78DFDC1D-6429-42E8-8806-9529B557B5FF}"/>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97FC7029-E123-431B-9E29-6D231307C704}"/>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DE70617A-AA68-412F-BCCF-D1D8C8DFE02B}"/>
              </a:ext>
            </a:extLst>
          </p:cNvPr>
          <p:cNvSpPr>
            <a:spLocks noGrp="1"/>
          </p:cNvSpPr>
          <p:nvPr>
            <p:ph type="dt" sz="half" idx="10"/>
          </p:nvPr>
        </p:nvSpPr>
        <p:spPr/>
        <p:txBody>
          <a:bodyPr/>
          <a:lstStyle/>
          <a:p>
            <a:fld id="{0F335684-D374-43D5-8342-649F55BC0F2B}" type="datetimeFigureOut">
              <a:rPr lang="tr-TR" smtClean="0"/>
              <a:t>30.03.2021</a:t>
            </a:fld>
            <a:endParaRPr lang="tr-TR"/>
          </a:p>
        </p:txBody>
      </p:sp>
      <p:sp>
        <p:nvSpPr>
          <p:cNvPr id="6" name="Alt Bilgi Yer Tutucusu 5">
            <a:extLst>
              <a:ext uri="{FF2B5EF4-FFF2-40B4-BE49-F238E27FC236}">
                <a16:creationId xmlns:a16="http://schemas.microsoft.com/office/drawing/2014/main" id="{8F735319-A449-4EC2-AE99-F88C416DDE0B}"/>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EB9E5398-289F-470E-A4B8-708AAFA5D027}"/>
              </a:ext>
            </a:extLst>
          </p:cNvPr>
          <p:cNvSpPr>
            <a:spLocks noGrp="1"/>
          </p:cNvSpPr>
          <p:nvPr>
            <p:ph type="sldNum" sz="quarter" idx="12"/>
          </p:nvPr>
        </p:nvSpPr>
        <p:spPr/>
        <p:txBody>
          <a:bodyPr/>
          <a:lstStyle/>
          <a:p>
            <a:fld id="{21F504EB-BBA4-4CB6-8CA8-D2786DB6BC2D}" type="slidenum">
              <a:rPr lang="tr-TR" smtClean="0"/>
              <a:t>‹#›</a:t>
            </a:fld>
            <a:endParaRPr lang="tr-TR"/>
          </a:p>
        </p:txBody>
      </p:sp>
    </p:spTree>
    <p:extLst>
      <p:ext uri="{BB962C8B-B14F-4D97-AF65-F5344CB8AC3E}">
        <p14:creationId xmlns:p14="http://schemas.microsoft.com/office/powerpoint/2010/main" val="2876036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7AF7CD7-3F32-4C66-9140-909DB856B830}"/>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A7D6F362-0390-40B1-A3BE-1FF24E2EBF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8F0ECABC-85A5-4FB3-80FB-F4A3AAE93451}"/>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13C94AD9-C152-4E57-BAF4-760C870FF6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D9D65FEC-FF4F-46FA-B228-D9C6649772C2}"/>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AFF3A111-FA24-4EEF-B71E-7897F8C22143}"/>
              </a:ext>
            </a:extLst>
          </p:cNvPr>
          <p:cNvSpPr>
            <a:spLocks noGrp="1"/>
          </p:cNvSpPr>
          <p:nvPr>
            <p:ph type="dt" sz="half" idx="10"/>
          </p:nvPr>
        </p:nvSpPr>
        <p:spPr/>
        <p:txBody>
          <a:bodyPr/>
          <a:lstStyle/>
          <a:p>
            <a:fld id="{0F335684-D374-43D5-8342-649F55BC0F2B}" type="datetimeFigureOut">
              <a:rPr lang="tr-TR" smtClean="0"/>
              <a:t>30.03.2021</a:t>
            </a:fld>
            <a:endParaRPr lang="tr-TR"/>
          </a:p>
        </p:txBody>
      </p:sp>
      <p:sp>
        <p:nvSpPr>
          <p:cNvPr id="8" name="Alt Bilgi Yer Tutucusu 7">
            <a:extLst>
              <a:ext uri="{FF2B5EF4-FFF2-40B4-BE49-F238E27FC236}">
                <a16:creationId xmlns:a16="http://schemas.microsoft.com/office/drawing/2014/main" id="{9FBCF3FB-62AF-4E80-8A5C-C391365CE5FC}"/>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91C0D389-3093-4BC3-B423-DAD0DD672717}"/>
              </a:ext>
            </a:extLst>
          </p:cNvPr>
          <p:cNvSpPr>
            <a:spLocks noGrp="1"/>
          </p:cNvSpPr>
          <p:nvPr>
            <p:ph type="sldNum" sz="quarter" idx="12"/>
          </p:nvPr>
        </p:nvSpPr>
        <p:spPr/>
        <p:txBody>
          <a:bodyPr/>
          <a:lstStyle/>
          <a:p>
            <a:fld id="{21F504EB-BBA4-4CB6-8CA8-D2786DB6BC2D}" type="slidenum">
              <a:rPr lang="tr-TR" smtClean="0"/>
              <a:t>‹#›</a:t>
            </a:fld>
            <a:endParaRPr lang="tr-TR"/>
          </a:p>
        </p:txBody>
      </p:sp>
    </p:spTree>
    <p:extLst>
      <p:ext uri="{BB962C8B-B14F-4D97-AF65-F5344CB8AC3E}">
        <p14:creationId xmlns:p14="http://schemas.microsoft.com/office/powerpoint/2010/main" val="316872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C88577E-43D0-4B63-A533-C33F9EE1ABD2}"/>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B843BF70-FF9E-408E-AB90-ADFD79023E31}"/>
              </a:ext>
            </a:extLst>
          </p:cNvPr>
          <p:cNvSpPr>
            <a:spLocks noGrp="1"/>
          </p:cNvSpPr>
          <p:nvPr>
            <p:ph type="dt" sz="half" idx="10"/>
          </p:nvPr>
        </p:nvSpPr>
        <p:spPr/>
        <p:txBody>
          <a:bodyPr/>
          <a:lstStyle/>
          <a:p>
            <a:fld id="{0F335684-D374-43D5-8342-649F55BC0F2B}" type="datetimeFigureOut">
              <a:rPr lang="tr-TR" smtClean="0"/>
              <a:t>30.03.2021</a:t>
            </a:fld>
            <a:endParaRPr lang="tr-TR"/>
          </a:p>
        </p:txBody>
      </p:sp>
      <p:sp>
        <p:nvSpPr>
          <p:cNvPr id="4" name="Alt Bilgi Yer Tutucusu 3">
            <a:extLst>
              <a:ext uri="{FF2B5EF4-FFF2-40B4-BE49-F238E27FC236}">
                <a16:creationId xmlns:a16="http://schemas.microsoft.com/office/drawing/2014/main" id="{276FD37A-4F26-4974-AA02-D9F20A70204B}"/>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6FA91E2F-A0F5-4272-BA89-9151C0FD0075}"/>
              </a:ext>
            </a:extLst>
          </p:cNvPr>
          <p:cNvSpPr>
            <a:spLocks noGrp="1"/>
          </p:cNvSpPr>
          <p:nvPr>
            <p:ph type="sldNum" sz="quarter" idx="12"/>
          </p:nvPr>
        </p:nvSpPr>
        <p:spPr/>
        <p:txBody>
          <a:bodyPr/>
          <a:lstStyle/>
          <a:p>
            <a:fld id="{21F504EB-BBA4-4CB6-8CA8-D2786DB6BC2D}" type="slidenum">
              <a:rPr lang="tr-TR" smtClean="0"/>
              <a:t>‹#›</a:t>
            </a:fld>
            <a:endParaRPr lang="tr-TR"/>
          </a:p>
        </p:txBody>
      </p:sp>
    </p:spTree>
    <p:extLst>
      <p:ext uri="{BB962C8B-B14F-4D97-AF65-F5344CB8AC3E}">
        <p14:creationId xmlns:p14="http://schemas.microsoft.com/office/powerpoint/2010/main" val="4258373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F13CBCFF-E749-4F25-8721-47C886AF4D86}"/>
              </a:ext>
            </a:extLst>
          </p:cNvPr>
          <p:cNvSpPr>
            <a:spLocks noGrp="1"/>
          </p:cNvSpPr>
          <p:nvPr>
            <p:ph type="dt" sz="half" idx="10"/>
          </p:nvPr>
        </p:nvSpPr>
        <p:spPr/>
        <p:txBody>
          <a:bodyPr/>
          <a:lstStyle/>
          <a:p>
            <a:fld id="{0F335684-D374-43D5-8342-649F55BC0F2B}" type="datetimeFigureOut">
              <a:rPr lang="tr-TR" smtClean="0"/>
              <a:t>30.03.2021</a:t>
            </a:fld>
            <a:endParaRPr lang="tr-TR"/>
          </a:p>
        </p:txBody>
      </p:sp>
      <p:sp>
        <p:nvSpPr>
          <p:cNvPr id="3" name="Alt Bilgi Yer Tutucusu 2">
            <a:extLst>
              <a:ext uri="{FF2B5EF4-FFF2-40B4-BE49-F238E27FC236}">
                <a16:creationId xmlns:a16="http://schemas.microsoft.com/office/drawing/2014/main" id="{14A7304C-398E-423E-BA10-FE8E0FED6F41}"/>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79A122F6-CC8D-4C11-BF2C-0BDCF0ABE92B}"/>
              </a:ext>
            </a:extLst>
          </p:cNvPr>
          <p:cNvSpPr>
            <a:spLocks noGrp="1"/>
          </p:cNvSpPr>
          <p:nvPr>
            <p:ph type="sldNum" sz="quarter" idx="12"/>
          </p:nvPr>
        </p:nvSpPr>
        <p:spPr/>
        <p:txBody>
          <a:bodyPr/>
          <a:lstStyle/>
          <a:p>
            <a:fld id="{21F504EB-BBA4-4CB6-8CA8-D2786DB6BC2D}" type="slidenum">
              <a:rPr lang="tr-TR" smtClean="0"/>
              <a:t>‹#›</a:t>
            </a:fld>
            <a:endParaRPr lang="tr-TR"/>
          </a:p>
        </p:txBody>
      </p:sp>
    </p:spTree>
    <p:extLst>
      <p:ext uri="{BB962C8B-B14F-4D97-AF65-F5344CB8AC3E}">
        <p14:creationId xmlns:p14="http://schemas.microsoft.com/office/powerpoint/2010/main" val="1604994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6FE78E9-7EB6-4D3B-985F-36611FC759F9}"/>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5DC349FE-BD03-4993-95DD-7701342B8B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1108F608-B7F5-4EE3-ABAB-4B915C8A56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64A27CFC-E67B-4B04-ABA1-5B971572A546}"/>
              </a:ext>
            </a:extLst>
          </p:cNvPr>
          <p:cNvSpPr>
            <a:spLocks noGrp="1"/>
          </p:cNvSpPr>
          <p:nvPr>
            <p:ph type="dt" sz="half" idx="10"/>
          </p:nvPr>
        </p:nvSpPr>
        <p:spPr/>
        <p:txBody>
          <a:bodyPr/>
          <a:lstStyle/>
          <a:p>
            <a:fld id="{0F335684-D374-43D5-8342-649F55BC0F2B}" type="datetimeFigureOut">
              <a:rPr lang="tr-TR" smtClean="0"/>
              <a:t>30.03.2021</a:t>
            </a:fld>
            <a:endParaRPr lang="tr-TR"/>
          </a:p>
        </p:txBody>
      </p:sp>
      <p:sp>
        <p:nvSpPr>
          <p:cNvPr id="6" name="Alt Bilgi Yer Tutucusu 5">
            <a:extLst>
              <a:ext uri="{FF2B5EF4-FFF2-40B4-BE49-F238E27FC236}">
                <a16:creationId xmlns:a16="http://schemas.microsoft.com/office/drawing/2014/main" id="{65D9A5AF-0C6F-4824-9710-9BE68E748DB4}"/>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DF9A7205-B67F-49D3-AC66-3339D8BD4E34}"/>
              </a:ext>
            </a:extLst>
          </p:cNvPr>
          <p:cNvSpPr>
            <a:spLocks noGrp="1"/>
          </p:cNvSpPr>
          <p:nvPr>
            <p:ph type="sldNum" sz="quarter" idx="12"/>
          </p:nvPr>
        </p:nvSpPr>
        <p:spPr/>
        <p:txBody>
          <a:bodyPr/>
          <a:lstStyle/>
          <a:p>
            <a:fld id="{21F504EB-BBA4-4CB6-8CA8-D2786DB6BC2D}" type="slidenum">
              <a:rPr lang="tr-TR" smtClean="0"/>
              <a:t>‹#›</a:t>
            </a:fld>
            <a:endParaRPr lang="tr-TR"/>
          </a:p>
        </p:txBody>
      </p:sp>
    </p:spTree>
    <p:extLst>
      <p:ext uri="{BB962C8B-B14F-4D97-AF65-F5344CB8AC3E}">
        <p14:creationId xmlns:p14="http://schemas.microsoft.com/office/powerpoint/2010/main" val="695077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4113DF5-8BD4-4289-BE94-0FDB17488166}"/>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29973DB5-BD91-4C29-AFB0-97D89C2C11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70C8A7AC-68CE-4187-BB7F-68554FFFDE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87DF98A9-17E7-4A15-B3A6-2B569D874ABE}"/>
              </a:ext>
            </a:extLst>
          </p:cNvPr>
          <p:cNvSpPr>
            <a:spLocks noGrp="1"/>
          </p:cNvSpPr>
          <p:nvPr>
            <p:ph type="dt" sz="half" idx="10"/>
          </p:nvPr>
        </p:nvSpPr>
        <p:spPr/>
        <p:txBody>
          <a:bodyPr/>
          <a:lstStyle/>
          <a:p>
            <a:fld id="{0F335684-D374-43D5-8342-649F55BC0F2B}" type="datetimeFigureOut">
              <a:rPr lang="tr-TR" smtClean="0"/>
              <a:t>30.03.2021</a:t>
            </a:fld>
            <a:endParaRPr lang="tr-TR"/>
          </a:p>
        </p:txBody>
      </p:sp>
      <p:sp>
        <p:nvSpPr>
          <p:cNvPr id="6" name="Alt Bilgi Yer Tutucusu 5">
            <a:extLst>
              <a:ext uri="{FF2B5EF4-FFF2-40B4-BE49-F238E27FC236}">
                <a16:creationId xmlns:a16="http://schemas.microsoft.com/office/drawing/2014/main" id="{08F519D5-571D-4099-ABA1-DEC31AF6C7E0}"/>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503E5573-16D0-4E05-BF98-85131F23208D}"/>
              </a:ext>
            </a:extLst>
          </p:cNvPr>
          <p:cNvSpPr>
            <a:spLocks noGrp="1"/>
          </p:cNvSpPr>
          <p:nvPr>
            <p:ph type="sldNum" sz="quarter" idx="12"/>
          </p:nvPr>
        </p:nvSpPr>
        <p:spPr/>
        <p:txBody>
          <a:bodyPr/>
          <a:lstStyle/>
          <a:p>
            <a:fld id="{21F504EB-BBA4-4CB6-8CA8-D2786DB6BC2D}" type="slidenum">
              <a:rPr lang="tr-TR" smtClean="0"/>
              <a:t>‹#›</a:t>
            </a:fld>
            <a:endParaRPr lang="tr-TR"/>
          </a:p>
        </p:txBody>
      </p:sp>
    </p:spTree>
    <p:extLst>
      <p:ext uri="{BB962C8B-B14F-4D97-AF65-F5344CB8AC3E}">
        <p14:creationId xmlns:p14="http://schemas.microsoft.com/office/powerpoint/2010/main" val="1982844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CD2AA569-18F7-4A15-88EA-21363B5DE6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E89A86B0-9E09-4413-A84F-FB881A441B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E93F3676-B96C-43D8-AA9A-94C2295205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335684-D374-43D5-8342-649F55BC0F2B}" type="datetimeFigureOut">
              <a:rPr lang="tr-TR" smtClean="0"/>
              <a:t>30.03.2021</a:t>
            </a:fld>
            <a:endParaRPr lang="tr-TR"/>
          </a:p>
        </p:txBody>
      </p:sp>
      <p:sp>
        <p:nvSpPr>
          <p:cNvPr id="5" name="Alt Bilgi Yer Tutucusu 4">
            <a:extLst>
              <a:ext uri="{FF2B5EF4-FFF2-40B4-BE49-F238E27FC236}">
                <a16:creationId xmlns:a16="http://schemas.microsoft.com/office/drawing/2014/main" id="{2143234A-9BC8-4E1F-ADA7-EE09FB6922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33D5426D-009B-416E-BC02-DF53DFCCA1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F504EB-BBA4-4CB6-8CA8-D2786DB6BC2D}" type="slidenum">
              <a:rPr lang="tr-TR" smtClean="0"/>
              <a:t>‹#›</a:t>
            </a:fld>
            <a:endParaRPr lang="tr-TR"/>
          </a:p>
        </p:txBody>
      </p:sp>
    </p:spTree>
    <p:extLst>
      <p:ext uri="{BB962C8B-B14F-4D97-AF65-F5344CB8AC3E}">
        <p14:creationId xmlns:p14="http://schemas.microsoft.com/office/powerpoint/2010/main" val="703917770"/>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Dikdörtgen 3">
            <a:extLst>
              <a:ext uri="{FF2B5EF4-FFF2-40B4-BE49-F238E27FC236}">
                <a16:creationId xmlns:a16="http://schemas.microsoft.com/office/drawing/2014/main" id="{40895C02-F773-4F17-8D92-541D60499AC1}"/>
              </a:ext>
            </a:extLst>
          </p:cNvPr>
          <p:cNvSpPr/>
          <p:nvPr/>
        </p:nvSpPr>
        <p:spPr>
          <a:xfrm>
            <a:off x="3045368" y="2043663"/>
            <a:ext cx="6105194" cy="2031055"/>
          </a:xfrm>
          <a:prstGeom prst="rect">
            <a:avLst/>
          </a:prstGeom>
          <a:scene3d>
            <a:camera prst="orthographicFront">
              <a:rot lat="0" lon="0" rev="0"/>
            </a:camera>
            <a:lightRig rig="contrasting" dir="t">
              <a:rot lat="0" lon="0" rev="1500000"/>
            </a:lightRig>
          </a:scene3d>
        </p:spPr>
        <p:txBody>
          <a:bodyPr vert="horz" lIns="91440" tIns="45720" rIns="91440" bIns="45720" rtlCol="0" anchor="b">
            <a:normAutofit fontScale="85000" lnSpcReduction="20000"/>
          </a:bodyPr>
          <a:lstStyle/>
          <a:p>
            <a:pPr algn="ctr">
              <a:lnSpc>
                <a:spcPct val="90000"/>
              </a:lnSpc>
              <a:spcBef>
                <a:spcPct val="0"/>
              </a:spcBef>
              <a:spcAft>
                <a:spcPts val="600"/>
              </a:spcAft>
            </a:pPr>
            <a:r>
              <a:rPr lang="en-US" sz="6000" b="1" kern="1200" cap="none" spc="0" dirty="0">
                <a:ln w="22225">
                  <a:solidFill>
                    <a:schemeClr val="accent2"/>
                  </a:solidFill>
                  <a:prstDash val="solid"/>
                </a:ln>
                <a:solidFill>
                  <a:srgbClr val="FFFFFF"/>
                </a:solidFill>
                <a:effectLst/>
                <a:latin typeface="+mj-lt"/>
                <a:ea typeface="+mj-ea"/>
                <a:cs typeface="+mj-cs"/>
              </a:rPr>
              <a:t>IoT 1929</a:t>
            </a:r>
          </a:p>
          <a:p>
            <a:pPr algn="ctr">
              <a:lnSpc>
                <a:spcPct val="90000"/>
              </a:lnSpc>
              <a:spcBef>
                <a:spcPct val="0"/>
              </a:spcBef>
              <a:spcAft>
                <a:spcPts val="600"/>
              </a:spcAft>
            </a:pPr>
            <a:r>
              <a:rPr lang="en-US" sz="6000" b="1" kern="1200" dirty="0" err="1">
                <a:ln w="22225">
                  <a:solidFill>
                    <a:schemeClr val="accent2"/>
                  </a:solidFill>
                  <a:prstDash val="solid"/>
                </a:ln>
                <a:solidFill>
                  <a:srgbClr val="FFFFFF"/>
                </a:solidFill>
                <a:latin typeface="+mj-lt"/>
                <a:ea typeface="+mj-ea"/>
                <a:cs typeface="+mj-cs"/>
              </a:rPr>
              <a:t>Proje</a:t>
            </a:r>
            <a:endParaRPr lang="tr-TR" sz="6000" b="1" kern="1200" dirty="0">
              <a:ln w="22225">
                <a:solidFill>
                  <a:schemeClr val="accent2"/>
                </a:solidFill>
                <a:prstDash val="solid"/>
              </a:ln>
              <a:solidFill>
                <a:srgbClr val="FFFFFF"/>
              </a:solidFill>
              <a:latin typeface="+mj-lt"/>
              <a:ea typeface="+mj-ea"/>
              <a:cs typeface="+mj-cs"/>
            </a:endParaRPr>
          </a:p>
          <a:p>
            <a:pPr algn="ctr">
              <a:lnSpc>
                <a:spcPct val="90000"/>
              </a:lnSpc>
              <a:spcBef>
                <a:spcPct val="0"/>
              </a:spcBef>
              <a:spcAft>
                <a:spcPts val="600"/>
              </a:spcAft>
            </a:pPr>
            <a:r>
              <a:rPr lang="tr-TR" sz="6000" b="1" cap="none" spc="0" dirty="0">
                <a:ln w="22225">
                  <a:solidFill>
                    <a:schemeClr val="accent2"/>
                  </a:solidFill>
                  <a:prstDash val="solid"/>
                </a:ln>
                <a:solidFill>
                  <a:srgbClr val="FFFFFF"/>
                </a:solidFill>
                <a:effectLst/>
                <a:latin typeface="+mj-lt"/>
                <a:ea typeface="+mj-ea"/>
                <a:cs typeface="+mj-cs"/>
              </a:rPr>
              <a:t>Temassız Yaşam</a:t>
            </a:r>
            <a:endParaRPr lang="en-US" sz="6000" b="1" kern="1200" cap="none" spc="0" dirty="0">
              <a:ln w="22225">
                <a:solidFill>
                  <a:schemeClr val="accent2"/>
                </a:solidFill>
                <a:prstDash val="solid"/>
              </a:ln>
              <a:solidFill>
                <a:srgbClr val="FFFFFF"/>
              </a:solidFill>
              <a:effectLst/>
              <a:latin typeface="+mj-lt"/>
              <a:ea typeface="+mj-ea"/>
              <a:cs typeface="+mj-cs"/>
            </a:endParaRPr>
          </a:p>
        </p:txBody>
      </p:sp>
    </p:spTree>
    <p:extLst>
      <p:ext uri="{BB962C8B-B14F-4D97-AF65-F5344CB8AC3E}">
        <p14:creationId xmlns:p14="http://schemas.microsoft.com/office/powerpoint/2010/main" val="1767515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1561AEE4-4E38-4BAC-976D-E0DE523FC5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F0BC676B-D19A-44DB-910A-0C0E6D4339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431" y="3985"/>
            <a:ext cx="9772765" cy="6858000"/>
            <a:chOff x="1303402" y="3985"/>
            <a:chExt cx="9772765" cy="6858000"/>
          </a:xfrm>
        </p:grpSpPr>
        <p:sp>
          <p:nvSpPr>
            <p:cNvPr id="38" name="Freeform: Shape 37">
              <a:extLst>
                <a:ext uri="{FF2B5EF4-FFF2-40B4-BE49-F238E27FC236}">
                  <a16:creationId xmlns:a16="http://schemas.microsoft.com/office/drawing/2014/main" id="{999AA485-A13F-4455-814E-C116AD7E0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Freeform: Shape 38">
              <a:extLst>
                <a:ext uri="{FF2B5EF4-FFF2-40B4-BE49-F238E27FC236}">
                  <a16:creationId xmlns:a16="http://schemas.microsoft.com/office/drawing/2014/main" id="{9C90D55F-0AFB-45E5-8815-A4701774CE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0" name="Freeform: Shape 39">
              <a:extLst>
                <a:ext uri="{FF2B5EF4-FFF2-40B4-BE49-F238E27FC236}">
                  <a16:creationId xmlns:a16="http://schemas.microsoft.com/office/drawing/2014/main" id="{D476B6C1-4A41-48E6-8540-FC48FCD769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1" name="Freeform: Shape 40">
              <a:extLst>
                <a:ext uri="{FF2B5EF4-FFF2-40B4-BE49-F238E27FC236}">
                  <a16:creationId xmlns:a16="http://schemas.microsoft.com/office/drawing/2014/main" id="{3347F445-D2CA-4FEB-AB8E-7A47AB57C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2" name="Freeform: Shape 41">
              <a:extLst>
                <a:ext uri="{FF2B5EF4-FFF2-40B4-BE49-F238E27FC236}">
                  <a16:creationId xmlns:a16="http://schemas.microsoft.com/office/drawing/2014/main" id="{12F1B3D8-301E-4A54-9284-EB14E9056B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43" name="Freeform: Shape 42">
              <a:extLst>
                <a:ext uri="{FF2B5EF4-FFF2-40B4-BE49-F238E27FC236}">
                  <a16:creationId xmlns:a16="http://schemas.microsoft.com/office/drawing/2014/main" id="{CE4B9C67-860A-4569-AC84-3ADE433D1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4" name="Freeform: Shape 43">
              <a:extLst>
                <a:ext uri="{FF2B5EF4-FFF2-40B4-BE49-F238E27FC236}">
                  <a16:creationId xmlns:a16="http://schemas.microsoft.com/office/drawing/2014/main" id="{1175B763-A6E6-4AD1-9138-9B1164A7A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4" name="Dikdörtgen 3">
            <a:extLst>
              <a:ext uri="{FF2B5EF4-FFF2-40B4-BE49-F238E27FC236}">
                <a16:creationId xmlns:a16="http://schemas.microsoft.com/office/drawing/2014/main" id="{09FC22F5-4645-423C-960F-1419693EF2D4}"/>
              </a:ext>
            </a:extLst>
          </p:cNvPr>
          <p:cNvSpPr/>
          <p:nvPr/>
        </p:nvSpPr>
        <p:spPr>
          <a:xfrm>
            <a:off x="3033466" y="991261"/>
            <a:ext cx="5754696" cy="1837349"/>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600" b="1" kern="1200">
                <a:ln w="12700">
                  <a:solidFill>
                    <a:schemeClr val="accent1"/>
                  </a:solidFill>
                  <a:prstDash val="solid"/>
                </a:ln>
                <a:solidFill>
                  <a:schemeClr val="tx2"/>
                </a:solidFill>
                <a:effectLst>
                  <a:outerShdw dist="38100" dir="2640000" algn="bl" rotWithShape="0">
                    <a:schemeClr val="accent1"/>
                  </a:outerShdw>
                </a:effectLst>
                <a:latin typeface="+mj-lt"/>
                <a:ea typeface="+mj-ea"/>
                <a:cs typeface="+mj-cs"/>
              </a:rPr>
              <a:t>PANDEMİ</a:t>
            </a:r>
            <a:endParaRPr lang="en-US" sz="3600" b="1" kern="1200" cap="none" spc="0">
              <a:ln w="12700">
                <a:solidFill>
                  <a:schemeClr val="accent1"/>
                </a:solidFill>
                <a:prstDash val="solid"/>
              </a:ln>
              <a:solidFill>
                <a:schemeClr val="tx2"/>
              </a:solidFill>
              <a:effectLst>
                <a:outerShdw dist="38100" dir="2640000" algn="bl" rotWithShape="0">
                  <a:schemeClr val="accent1"/>
                </a:outerShdw>
              </a:effectLst>
              <a:latin typeface="+mj-lt"/>
              <a:ea typeface="+mj-ea"/>
              <a:cs typeface="+mj-cs"/>
            </a:endParaRPr>
          </a:p>
        </p:txBody>
      </p:sp>
      <p:sp>
        <p:nvSpPr>
          <p:cNvPr id="5" name="Metin kutusu 4">
            <a:extLst>
              <a:ext uri="{FF2B5EF4-FFF2-40B4-BE49-F238E27FC236}">
                <a16:creationId xmlns:a16="http://schemas.microsoft.com/office/drawing/2014/main" id="{140BF7D1-06B3-4D31-940C-1C0A1C23CC2C}"/>
              </a:ext>
            </a:extLst>
          </p:cNvPr>
          <p:cNvSpPr txBox="1"/>
          <p:nvPr/>
        </p:nvSpPr>
        <p:spPr>
          <a:xfrm>
            <a:off x="3055954" y="2979336"/>
            <a:ext cx="5709721" cy="2430864"/>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000">
                <a:solidFill>
                  <a:schemeClr val="tx2"/>
                </a:solidFill>
              </a:rPr>
              <a:t>2020 yılı başlangıcı itibariyle dünya genelinde Coronavirüs yayılmaya başladı. Hasta bireylerin öksürmeleri ile ortama saçılan damlacıkların solunması ile bulaşabildiği gibi hastaların solunum parçacıkları ile kirlenmiş yüzeylere dokunulduktan sonra ellerin yıkanmadan yüz, göz, burun veya ağza götürülmesi ile de virüs bulaşabilmektedir. </a:t>
            </a:r>
          </a:p>
        </p:txBody>
      </p:sp>
    </p:spTree>
    <p:extLst>
      <p:ext uri="{BB962C8B-B14F-4D97-AF65-F5344CB8AC3E}">
        <p14:creationId xmlns:p14="http://schemas.microsoft.com/office/powerpoint/2010/main" val="2532594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5" name="Dikdörtgen 4">
            <a:extLst>
              <a:ext uri="{FF2B5EF4-FFF2-40B4-BE49-F238E27FC236}">
                <a16:creationId xmlns:a16="http://schemas.microsoft.com/office/drawing/2014/main" id="{AE959096-313D-4095-8F2A-9E68C9E1BC83}"/>
              </a:ext>
            </a:extLst>
          </p:cNvPr>
          <p:cNvSpPr/>
          <p:nvPr/>
        </p:nvSpPr>
        <p:spPr>
          <a:xfrm>
            <a:off x="1179226" y="1755073"/>
            <a:ext cx="9833548" cy="1066802"/>
          </a:xfrm>
          <a:prstGeom prst="rect">
            <a:avLst/>
          </a:prstGeom>
        </p:spPr>
        <p:txBody>
          <a:bodyPr vert="horz" lIns="91440" tIns="45720" rIns="91440" bIns="45720" rtlCol="0" anchor="b">
            <a:normAutofit/>
          </a:bodyPr>
          <a:lstStyle/>
          <a:p>
            <a:pPr>
              <a:lnSpc>
                <a:spcPct val="90000"/>
              </a:lnSpc>
              <a:spcBef>
                <a:spcPct val="0"/>
              </a:spcBef>
              <a:spcAft>
                <a:spcPts val="600"/>
              </a:spcAft>
            </a:pPr>
            <a:r>
              <a:rPr lang="tr-TR" sz="3600" b="1" dirty="0">
                <a:ln w="12700">
                  <a:solidFill>
                    <a:schemeClr val="accent1"/>
                  </a:solidFill>
                  <a:prstDash val="solid"/>
                </a:ln>
                <a:solidFill>
                  <a:schemeClr val="tx2"/>
                </a:solidFill>
                <a:effectLst>
                  <a:outerShdw dist="38100" dir="2640000" algn="bl" rotWithShape="0">
                    <a:schemeClr val="accent1"/>
                  </a:outerShdw>
                </a:effectLst>
                <a:latin typeface="+mj-lt"/>
                <a:ea typeface="+mj-ea"/>
                <a:cs typeface="+mj-cs"/>
              </a:rPr>
              <a:t>SORUN</a:t>
            </a:r>
            <a:endParaRPr lang="en-US" sz="3600" b="1" kern="1200" cap="none" spc="0" dirty="0">
              <a:ln w="12700">
                <a:solidFill>
                  <a:schemeClr val="accent1"/>
                </a:solidFill>
                <a:prstDash val="solid"/>
              </a:ln>
              <a:solidFill>
                <a:schemeClr val="tx2"/>
              </a:solidFill>
              <a:effectLst>
                <a:outerShdw dist="38100" dir="2640000" algn="bl" rotWithShape="0">
                  <a:schemeClr val="accent1"/>
                </a:outerShdw>
              </a:effectLst>
              <a:latin typeface="+mj-lt"/>
              <a:ea typeface="+mj-ea"/>
              <a:cs typeface="+mj-cs"/>
            </a:endParaRPr>
          </a:p>
        </p:txBody>
      </p:sp>
      <p:grpSp>
        <p:nvGrpSpPr>
          <p:cNvPr id="14" name="Group 13">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5" name="Freeform: Shape 14">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İçerik Yer Tutucusu 2">
            <a:extLst>
              <a:ext uri="{FF2B5EF4-FFF2-40B4-BE49-F238E27FC236}">
                <a16:creationId xmlns:a16="http://schemas.microsoft.com/office/drawing/2014/main" id="{41C5DC79-945E-4DEA-A00C-7D7558BF313B}"/>
              </a:ext>
            </a:extLst>
          </p:cNvPr>
          <p:cNvSpPr>
            <a:spLocks noGrp="1"/>
          </p:cNvSpPr>
          <p:nvPr>
            <p:ph idx="1"/>
          </p:nvPr>
        </p:nvSpPr>
        <p:spPr>
          <a:xfrm>
            <a:off x="1179226" y="3049325"/>
            <a:ext cx="9833548" cy="2945574"/>
          </a:xfrm>
        </p:spPr>
        <p:txBody>
          <a:bodyPr vert="horz" lIns="91440" tIns="45720" rIns="91440" bIns="45720" rtlCol="0" anchor="ctr">
            <a:normAutofit/>
          </a:bodyPr>
          <a:lstStyle/>
          <a:p>
            <a:r>
              <a:rPr lang="en-US" dirty="0">
                <a:solidFill>
                  <a:schemeClr val="tx2"/>
                </a:solidFill>
              </a:rPr>
              <a:t>Bu </a:t>
            </a:r>
            <a:r>
              <a:rPr lang="en-US" dirty="0" err="1">
                <a:solidFill>
                  <a:schemeClr val="tx2"/>
                </a:solidFill>
              </a:rPr>
              <a:t>nedenle</a:t>
            </a:r>
            <a:r>
              <a:rPr lang="en-US" dirty="0">
                <a:solidFill>
                  <a:schemeClr val="tx2"/>
                </a:solidFill>
              </a:rPr>
              <a:t> </a:t>
            </a:r>
            <a:r>
              <a:rPr lang="en-US" dirty="0" err="1">
                <a:solidFill>
                  <a:schemeClr val="tx2"/>
                </a:solidFill>
              </a:rPr>
              <a:t>temas</a:t>
            </a:r>
            <a:r>
              <a:rPr lang="en-US" dirty="0">
                <a:solidFill>
                  <a:schemeClr val="tx2"/>
                </a:solidFill>
              </a:rPr>
              <a:t> </a:t>
            </a:r>
            <a:r>
              <a:rPr lang="en-US" dirty="0" err="1">
                <a:solidFill>
                  <a:schemeClr val="tx2"/>
                </a:solidFill>
              </a:rPr>
              <a:t>insan</a:t>
            </a:r>
            <a:r>
              <a:rPr lang="en-US" dirty="0">
                <a:solidFill>
                  <a:schemeClr val="tx2"/>
                </a:solidFill>
              </a:rPr>
              <a:t> </a:t>
            </a:r>
            <a:r>
              <a:rPr lang="en-US" dirty="0" err="1">
                <a:solidFill>
                  <a:schemeClr val="tx2"/>
                </a:solidFill>
              </a:rPr>
              <a:t>sağlığı</a:t>
            </a:r>
            <a:r>
              <a:rPr lang="en-US" dirty="0">
                <a:solidFill>
                  <a:schemeClr val="tx2"/>
                </a:solidFill>
              </a:rPr>
              <a:t> </a:t>
            </a:r>
            <a:r>
              <a:rPr lang="en-US" dirty="0" err="1">
                <a:solidFill>
                  <a:schemeClr val="tx2"/>
                </a:solidFill>
              </a:rPr>
              <a:t>açısından</a:t>
            </a:r>
            <a:r>
              <a:rPr lang="en-US" dirty="0">
                <a:solidFill>
                  <a:schemeClr val="tx2"/>
                </a:solidFill>
              </a:rPr>
              <a:t> </a:t>
            </a:r>
            <a:r>
              <a:rPr lang="en-US" dirty="0" err="1">
                <a:solidFill>
                  <a:schemeClr val="tx2"/>
                </a:solidFill>
              </a:rPr>
              <a:t>bir</a:t>
            </a:r>
            <a:r>
              <a:rPr lang="en-US" dirty="0">
                <a:solidFill>
                  <a:schemeClr val="tx2"/>
                </a:solidFill>
              </a:rPr>
              <a:t> </a:t>
            </a:r>
            <a:r>
              <a:rPr lang="en-US" dirty="0" err="1">
                <a:solidFill>
                  <a:schemeClr val="tx2"/>
                </a:solidFill>
              </a:rPr>
              <a:t>sorun</a:t>
            </a:r>
            <a:r>
              <a:rPr lang="en-US" dirty="0">
                <a:solidFill>
                  <a:schemeClr val="tx2"/>
                </a:solidFill>
              </a:rPr>
              <a:t> </a:t>
            </a:r>
            <a:r>
              <a:rPr lang="en-US" dirty="0" err="1">
                <a:solidFill>
                  <a:schemeClr val="tx2"/>
                </a:solidFill>
              </a:rPr>
              <a:t>teşkil</a:t>
            </a:r>
            <a:r>
              <a:rPr lang="en-US" dirty="0">
                <a:solidFill>
                  <a:schemeClr val="tx2"/>
                </a:solidFill>
              </a:rPr>
              <a:t> </a:t>
            </a:r>
            <a:r>
              <a:rPr lang="en-US" dirty="0" err="1">
                <a:solidFill>
                  <a:schemeClr val="tx2"/>
                </a:solidFill>
              </a:rPr>
              <a:t>etmekte</a:t>
            </a:r>
            <a:r>
              <a:rPr lang="en-US" dirty="0">
                <a:solidFill>
                  <a:schemeClr val="tx2"/>
                </a:solidFill>
              </a:rPr>
              <a:t> </a:t>
            </a:r>
            <a:r>
              <a:rPr lang="en-US" dirty="0" err="1">
                <a:solidFill>
                  <a:schemeClr val="tx2"/>
                </a:solidFill>
              </a:rPr>
              <a:t>ve</a:t>
            </a:r>
            <a:r>
              <a:rPr lang="en-US" dirty="0">
                <a:solidFill>
                  <a:schemeClr val="tx2"/>
                </a:solidFill>
              </a:rPr>
              <a:t> </a:t>
            </a:r>
            <a:r>
              <a:rPr lang="en-US" dirty="0" err="1">
                <a:solidFill>
                  <a:schemeClr val="tx2"/>
                </a:solidFill>
              </a:rPr>
              <a:t>toplu</a:t>
            </a:r>
            <a:r>
              <a:rPr lang="en-US" dirty="0">
                <a:solidFill>
                  <a:schemeClr val="tx2"/>
                </a:solidFill>
              </a:rPr>
              <a:t> </a:t>
            </a:r>
            <a:r>
              <a:rPr lang="en-US" dirty="0" err="1">
                <a:solidFill>
                  <a:schemeClr val="tx2"/>
                </a:solidFill>
              </a:rPr>
              <a:t>olarak</a:t>
            </a:r>
            <a:r>
              <a:rPr lang="en-US" dirty="0">
                <a:solidFill>
                  <a:schemeClr val="tx2"/>
                </a:solidFill>
              </a:rPr>
              <a:t> </a:t>
            </a:r>
            <a:r>
              <a:rPr lang="en-US" dirty="0" err="1">
                <a:solidFill>
                  <a:schemeClr val="tx2"/>
                </a:solidFill>
              </a:rPr>
              <a:t>kullanılan</a:t>
            </a:r>
            <a:r>
              <a:rPr lang="en-US" dirty="0">
                <a:solidFill>
                  <a:schemeClr val="tx2"/>
                </a:solidFill>
              </a:rPr>
              <a:t> </a:t>
            </a:r>
            <a:r>
              <a:rPr lang="en-US" dirty="0" err="1">
                <a:solidFill>
                  <a:schemeClr val="tx2"/>
                </a:solidFill>
              </a:rPr>
              <a:t>ortamlardaki</a:t>
            </a:r>
            <a:r>
              <a:rPr lang="en-US" dirty="0">
                <a:solidFill>
                  <a:schemeClr val="tx2"/>
                </a:solidFill>
              </a:rPr>
              <a:t> </a:t>
            </a:r>
            <a:r>
              <a:rPr lang="en-US" dirty="0" err="1">
                <a:solidFill>
                  <a:schemeClr val="tx2"/>
                </a:solidFill>
              </a:rPr>
              <a:t>işlerimizi</a:t>
            </a:r>
            <a:r>
              <a:rPr lang="en-US" dirty="0">
                <a:solidFill>
                  <a:schemeClr val="tx2"/>
                </a:solidFill>
              </a:rPr>
              <a:t> </a:t>
            </a:r>
            <a:r>
              <a:rPr lang="en-US" dirty="0" err="1">
                <a:solidFill>
                  <a:schemeClr val="tx2"/>
                </a:solidFill>
              </a:rPr>
              <a:t>temassız</a:t>
            </a:r>
            <a:r>
              <a:rPr lang="en-US" dirty="0">
                <a:solidFill>
                  <a:schemeClr val="tx2"/>
                </a:solidFill>
              </a:rPr>
              <a:t> </a:t>
            </a:r>
            <a:r>
              <a:rPr lang="en-US" dirty="0" err="1">
                <a:solidFill>
                  <a:schemeClr val="tx2"/>
                </a:solidFill>
              </a:rPr>
              <a:t>bir</a:t>
            </a:r>
            <a:r>
              <a:rPr lang="en-US" dirty="0">
                <a:solidFill>
                  <a:schemeClr val="tx2"/>
                </a:solidFill>
              </a:rPr>
              <a:t> </a:t>
            </a:r>
            <a:r>
              <a:rPr lang="en-US" dirty="0" err="1">
                <a:solidFill>
                  <a:schemeClr val="tx2"/>
                </a:solidFill>
              </a:rPr>
              <a:t>şekilde</a:t>
            </a:r>
            <a:r>
              <a:rPr lang="en-US" dirty="0">
                <a:solidFill>
                  <a:schemeClr val="tx2"/>
                </a:solidFill>
              </a:rPr>
              <a:t>  </a:t>
            </a:r>
            <a:r>
              <a:rPr lang="en-US" dirty="0" err="1">
                <a:solidFill>
                  <a:schemeClr val="tx2"/>
                </a:solidFill>
              </a:rPr>
              <a:t>halletmek</a:t>
            </a:r>
            <a:r>
              <a:rPr lang="en-US" dirty="0">
                <a:solidFill>
                  <a:schemeClr val="tx2"/>
                </a:solidFill>
              </a:rPr>
              <a:t> </a:t>
            </a:r>
            <a:r>
              <a:rPr lang="en-US" dirty="0" err="1">
                <a:solidFill>
                  <a:schemeClr val="tx2"/>
                </a:solidFill>
              </a:rPr>
              <a:t>toplum</a:t>
            </a:r>
            <a:r>
              <a:rPr lang="en-US" dirty="0">
                <a:solidFill>
                  <a:schemeClr val="tx2"/>
                </a:solidFill>
              </a:rPr>
              <a:t> </a:t>
            </a:r>
            <a:r>
              <a:rPr lang="en-US" dirty="0" err="1">
                <a:solidFill>
                  <a:schemeClr val="tx2"/>
                </a:solidFill>
              </a:rPr>
              <a:t>sağlığı</a:t>
            </a:r>
            <a:r>
              <a:rPr lang="en-US" dirty="0">
                <a:solidFill>
                  <a:schemeClr val="tx2"/>
                </a:solidFill>
              </a:rPr>
              <a:t> </a:t>
            </a:r>
            <a:r>
              <a:rPr lang="en-US" dirty="0" err="1">
                <a:solidFill>
                  <a:schemeClr val="tx2"/>
                </a:solidFill>
              </a:rPr>
              <a:t>açısından</a:t>
            </a:r>
            <a:r>
              <a:rPr lang="en-US" dirty="0">
                <a:solidFill>
                  <a:schemeClr val="tx2"/>
                </a:solidFill>
              </a:rPr>
              <a:t> </a:t>
            </a:r>
            <a:r>
              <a:rPr lang="en-US" dirty="0" err="1">
                <a:solidFill>
                  <a:schemeClr val="tx2"/>
                </a:solidFill>
              </a:rPr>
              <a:t>bir</a:t>
            </a:r>
            <a:r>
              <a:rPr lang="en-US" dirty="0">
                <a:solidFill>
                  <a:schemeClr val="tx2"/>
                </a:solidFill>
              </a:rPr>
              <a:t> </a:t>
            </a:r>
            <a:r>
              <a:rPr lang="en-US" dirty="0" err="1">
                <a:solidFill>
                  <a:schemeClr val="tx2"/>
                </a:solidFill>
              </a:rPr>
              <a:t>ihtiyaç</a:t>
            </a:r>
            <a:r>
              <a:rPr lang="en-US" dirty="0">
                <a:solidFill>
                  <a:schemeClr val="tx2"/>
                </a:solidFill>
              </a:rPr>
              <a:t> </a:t>
            </a:r>
            <a:r>
              <a:rPr lang="en-US" dirty="0" err="1">
                <a:solidFill>
                  <a:schemeClr val="tx2"/>
                </a:solidFill>
              </a:rPr>
              <a:t>doğurmaktadır</a:t>
            </a:r>
            <a:r>
              <a:rPr lang="en-US" dirty="0">
                <a:solidFill>
                  <a:schemeClr val="tx2"/>
                </a:solidFill>
              </a:rPr>
              <a:t>. </a:t>
            </a:r>
          </a:p>
        </p:txBody>
      </p:sp>
    </p:spTree>
    <p:extLst>
      <p:ext uri="{BB962C8B-B14F-4D97-AF65-F5344CB8AC3E}">
        <p14:creationId xmlns:p14="http://schemas.microsoft.com/office/powerpoint/2010/main" val="3265463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Dikdörtgen 3">
            <a:extLst>
              <a:ext uri="{FF2B5EF4-FFF2-40B4-BE49-F238E27FC236}">
                <a16:creationId xmlns:a16="http://schemas.microsoft.com/office/drawing/2014/main" id="{ED790B23-6CF0-443F-9048-A53E37DF40D8}"/>
              </a:ext>
            </a:extLst>
          </p:cNvPr>
          <p:cNvSpPr/>
          <p:nvPr/>
        </p:nvSpPr>
        <p:spPr>
          <a:xfrm>
            <a:off x="640079" y="2053641"/>
            <a:ext cx="366916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kern="1200" cap="none" spc="0">
                <a:ln w="9525">
                  <a:solidFill>
                    <a:schemeClr val="bg1"/>
                  </a:solidFill>
                  <a:prstDash val="solid"/>
                </a:ln>
                <a:solidFill>
                  <a:srgbClr val="FFFFFF"/>
                </a:solidFill>
                <a:effectLst>
                  <a:outerShdw blurRad="12700" dist="38100" dir="2700000" algn="tl" rotWithShape="0">
                    <a:schemeClr val="accent5">
                      <a:lumMod val="60000"/>
                      <a:lumOff val="40000"/>
                    </a:schemeClr>
                  </a:outerShdw>
                </a:effectLst>
                <a:latin typeface="+mj-lt"/>
                <a:ea typeface="+mj-ea"/>
                <a:cs typeface="+mj-cs"/>
              </a:rPr>
              <a:t>ÇÖZÜM</a:t>
            </a:r>
          </a:p>
        </p:txBody>
      </p:sp>
      <p:sp>
        <p:nvSpPr>
          <p:cNvPr id="3" name="İçerik Yer Tutucusu 2">
            <a:extLst>
              <a:ext uri="{FF2B5EF4-FFF2-40B4-BE49-F238E27FC236}">
                <a16:creationId xmlns:a16="http://schemas.microsoft.com/office/drawing/2014/main" id="{94769FA9-9A03-4F4B-9760-92161C66FCDC}"/>
              </a:ext>
            </a:extLst>
          </p:cNvPr>
          <p:cNvSpPr>
            <a:spLocks noGrp="1"/>
          </p:cNvSpPr>
          <p:nvPr>
            <p:ph idx="1"/>
          </p:nvPr>
        </p:nvSpPr>
        <p:spPr>
          <a:xfrm>
            <a:off x="6090574" y="801866"/>
            <a:ext cx="5306084" cy="5230634"/>
          </a:xfrm>
        </p:spPr>
        <p:txBody>
          <a:bodyPr vert="horz" lIns="91440" tIns="45720" rIns="91440" bIns="45720" rtlCol="0" anchor="ctr">
            <a:normAutofit/>
          </a:bodyPr>
          <a:lstStyle/>
          <a:p>
            <a:r>
              <a:rPr lang="en-US" sz="2400" dirty="0">
                <a:solidFill>
                  <a:srgbClr val="000000"/>
                </a:solidFill>
              </a:rPr>
              <a:t>Arduino </a:t>
            </a:r>
            <a:r>
              <a:rPr lang="en-US" sz="2400" dirty="0" err="1">
                <a:solidFill>
                  <a:srgbClr val="000000"/>
                </a:solidFill>
              </a:rPr>
              <a:t>ortamı</a:t>
            </a:r>
            <a:r>
              <a:rPr lang="en-US" sz="2400" dirty="0">
                <a:solidFill>
                  <a:srgbClr val="000000"/>
                </a:solidFill>
              </a:rPr>
              <a:t> </a:t>
            </a:r>
            <a:r>
              <a:rPr lang="en-US" sz="2400" dirty="0" err="1">
                <a:solidFill>
                  <a:srgbClr val="000000"/>
                </a:solidFill>
              </a:rPr>
              <a:t>ve</a:t>
            </a:r>
            <a:r>
              <a:rPr lang="en-US" sz="2400" dirty="0">
                <a:solidFill>
                  <a:srgbClr val="000000"/>
                </a:solidFill>
              </a:rPr>
              <a:t> </a:t>
            </a:r>
            <a:r>
              <a:rPr lang="en-US" sz="2400" dirty="0" err="1">
                <a:solidFill>
                  <a:srgbClr val="000000"/>
                </a:solidFill>
              </a:rPr>
              <a:t>sensörlerini</a:t>
            </a:r>
            <a:r>
              <a:rPr lang="en-US" sz="2400" dirty="0">
                <a:solidFill>
                  <a:srgbClr val="000000"/>
                </a:solidFill>
              </a:rPr>
              <a:t> </a:t>
            </a:r>
            <a:r>
              <a:rPr lang="en-US" sz="2400" dirty="0" err="1">
                <a:solidFill>
                  <a:srgbClr val="000000"/>
                </a:solidFill>
              </a:rPr>
              <a:t>kullanarak</a:t>
            </a:r>
            <a:r>
              <a:rPr lang="en-US" sz="2400" dirty="0">
                <a:solidFill>
                  <a:srgbClr val="000000"/>
                </a:solidFill>
              </a:rPr>
              <a:t> </a:t>
            </a:r>
            <a:r>
              <a:rPr lang="en-US" sz="2400" dirty="0" err="1">
                <a:solidFill>
                  <a:srgbClr val="000000"/>
                </a:solidFill>
              </a:rPr>
              <a:t>ortamdaki</a:t>
            </a:r>
            <a:r>
              <a:rPr lang="en-US" sz="2400" dirty="0">
                <a:solidFill>
                  <a:srgbClr val="000000"/>
                </a:solidFill>
              </a:rPr>
              <a:t> </a:t>
            </a:r>
            <a:r>
              <a:rPr lang="en-US" sz="2400" dirty="0" err="1">
                <a:solidFill>
                  <a:srgbClr val="000000"/>
                </a:solidFill>
              </a:rPr>
              <a:t>dezenfektan</a:t>
            </a:r>
            <a:r>
              <a:rPr lang="tr-TR" sz="2400" dirty="0">
                <a:solidFill>
                  <a:srgbClr val="000000"/>
                </a:solidFill>
              </a:rPr>
              <a:t>, çeşme veya kapıları temassız kullanılabilecek şekle getirmek.</a:t>
            </a:r>
            <a:r>
              <a:rPr lang="en-US" sz="2400" dirty="0">
                <a:solidFill>
                  <a:srgbClr val="000000"/>
                </a:solidFill>
              </a:rPr>
              <a:t> </a:t>
            </a:r>
          </a:p>
        </p:txBody>
      </p:sp>
    </p:spTree>
    <p:extLst>
      <p:ext uri="{BB962C8B-B14F-4D97-AF65-F5344CB8AC3E}">
        <p14:creationId xmlns:p14="http://schemas.microsoft.com/office/powerpoint/2010/main" val="3296525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lowchart: Document 10">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ikdörtgen 3">
            <a:extLst>
              <a:ext uri="{FF2B5EF4-FFF2-40B4-BE49-F238E27FC236}">
                <a16:creationId xmlns:a16="http://schemas.microsoft.com/office/drawing/2014/main" id="{EFF4C0C4-17D4-49B4-8109-9823023297F2}"/>
              </a:ext>
            </a:extLst>
          </p:cNvPr>
          <p:cNvSpPr/>
          <p:nvPr/>
        </p:nvSpPr>
        <p:spPr>
          <a:xfrm>
            <a:off x="838200" y="171162"/>
            <a:ext cx="2840182" cy="237114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200" b="1" kern="1200" cap="none" spc="0">
                <a:ln w="9525">
                  <a:solidFill>
                    <a:schemeClr val="bg1"/>
                  </a:solidFill>
                  <a:prstDash val="solid"/>
                </a:ln>
                <a:solidFill>
                  <a:srgbClr val="FFFFFF"/>
                </a:solidFill>
                <a:effectLst>
                  <a:outerShdw blurRad="12700" dist="38100" dir="2700000" algn="tl" rotWithShape="0">
                    <a:schemeClr val="accent5">
                      <a:lumMod val="60000"/>
                      <a:lumOff val="40000"/>
                    </a:schemeClr>
                  </a:outerShdw>
                </a:effectLst>
                <a:latin typeface="+mj-lt"/>
                <a:ea typeface="+mj-ea"/>
                <a:cs typeface="+mj-cs"/>
              </a:rPr>
              <a:t>DEVRE TASARIMI</a:t>
            </a:r>
          </a:p>
        </p:txBody>
      </p:sp>
      <p:pic>
        <p:nvPicPr>
          <p:cNvPr id="6" name="Resim 5">
            <a:extLst>
              <a:ext uri="{FF2B5EF4-FFF2-40B4-BE49-F238E27FC236}">
                <a16:creationId xmlns:a16="http://schemas.microsoft.com/office/drawing/2014/main" id="{DD64D186-CD8A-4913-A36C-D5B6E0FA00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7605" y="1862238"/>
            <a:ext cx="7553507" cy="3569032"/>
          </a:xfrm>
          <a:prstGeom prst="rect">
            <a:avLst/>
          </a:prstGeom>
        </p:spPr>
      </p:pic>
    </p:spTree>
    <p:extLst>
      <p:ext uri="{BB962C8B-B14F-4D97-AF65-F5344CB8AC3E}">
        <p14:creationId xmlns:p14="http://schemas.microsoft.com/office/powerpoint/2010/main" val="2210612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0">
            <a:extLst>
              <a:ext uri="{FF2B5EF4-FFF2-40B4-BE49-F238E27FC236}">
                <a16:creationId xmlns:a16="http://schemas.microsoft.com/office/drawing/2014/main" id="{2810EA4A-D297-4DD2-93C5-31115F58EC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6FF42514-8879-4726-A5DC-9181A01AE54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l="9003" t="45716" r="30135" b="9820"/>
          <a:stretch>
            <a:fillRect/>
          </a:stretch>
        </p:blipFill>
        <p:spPr>
          <a:xfrm rot="5400000">
            <a:off x="3752077" y="2019878"/>
            <a:ext cx="6858000" cy="2818244"/>
          </a:xfrm>
          <a:custGeom>
            <a:avLst/>
            <a:gdLst>
              <a:gd name="connsiteX0" fmla="*/ 0 w 6858000"/>
              <a:gd name="connsiteY0" fmla="*/ 2818244 h 2818244"/>
              <a:gd name="connsiteX1" fmla="*/ 0 w 6858000"/>
              <a:gd name="connsiteY1" fmla="*/ 0 h 2818244"/>
              <a:gd name="connsiteX2" fmla="*/ 6858000 w 6858000"/>
              <a:gd name="connsiteY2" fmla="*/ 0 h 2818244"/>
              <a:gd name="connsiteX3" fmla="*/ 6857999 w 6858000"/>
              <a:gd name="connsiteY3" fmla="*/ 2818244 h 2818244"/>
            </a:gdLst>
            <a:ahLst/>
            <a:cxnLst>
              <a:cxn ang="0">
                <a:pos x="connsiteX0" y="connsiteY0"/>
              </a:cxn>
              <a:cxn ang="0">
                <a:pos x="connsiteX1" y="connsiteY1"/>
              </a:cxn>
              <a:cxn ang="0">
                <a:pos x="connsiteX2" y="connsiteY2"/>
              </a:cxn>
              <a:cxn ang="0">
                <a:pos x="connsiteX3" y="connsiteY3"/>
              </a:cxn>
            </a:cxnLst>
            <a:rect l="l" t="t" r="r" b="b"/>
            <a:pathLst>
              <a:path w="6858000" h="2818244">
                <a:moveTo>
                  <a:pt x="0" y="2818244"/>
                </a:moveTo>
                <a:lnTo>
                  <a:pt x="0" y="0"/>
                </a:lnTo>
                <a:lnTo>
                  <a:pt x="6858000" y="0"/>
                </a:lnTo>
                <a:lnTo>
                  <a:pt x="6857999" y="2818244"/>
                </a:lnTo>
                <a:close/>
              </a:path>
            </a:pathLst>
          </a:custGeom>
        </p:spPr>
      </p:pic>
      <p:sp>
        <p:nvSpPr>
          <p:cNvPr id="4" name="Dikdörtgen 3">
            <a:extLst>
              <a:ext uri="{FF2B5EF4-FFF2-40B4-BE49-F238E27FC236}">
                <a16:creationId xmlns:a16="http://schemas.microsoft.com/office/drawing/2014/main" id="{9132F0BB-A96A-4B34-ACC9-08539B409349}"/>
              </a:ext>
            </a:extLst>
          </p:cNvPr>
          <p:cNvSpPr/>
          <p:nvPr/>
        </p:nvSpPr>
        <p:spPr>
          <a:xfrm>
            <a:off x="8325852" y="1118937"/>
            <a:ext cx="3404937" cy="2683187"/>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400" b="1" kern="1200">
                <a:ln w="9525">
                  <a:solidFill>
                    <a:schemeClr val="bg1"/>
                  </a:solidFill>
                  <a:prstDash val="solid"/>
                </a:ln>
                <a:solidFill>
                  <a:srgbClr val="FFFFFF"/>
                </a:solidFill>
                <a:effectLst>
                  <a:outerShdw blurRad="12700" dist="38100" dir="2700000" algn="tl" rotWithShape="0">
                    <a:schemeClr val="accent5">
                      <a:lumMod val="60000"/>
                      <a:lumOff val="40000"/>
                    </a:schemeClr>
                  </a:outerShdw>
                </a:effectLst>
                <a:latin typeface="+mj-lt"/>
                <a:ea typeface="+mj-ea"/>
                <a:cs typeface="+mj-cs"/>
              </a:rPr>
              <a:t>DEVRENİN KODLARI</a:t>
            </a:r>
            <a:endParaRPr lang="en-US" sz="4400" b="1" kern="1200" cap="none" spc="0">
              <a:ln w="9525">
                <a:solidFill>
                  <a:schemeClr val="bg1"/>
                </a:solidFill>
                <a:prstDash val="solid"/>
              </a:ln>
              <a:solidFill>
                <a:srgbClr val="FFFFFF"/>
              </a:solidFill>
              <a:effectLst>
                <a:outerShdw blurRad="12700" dist="38100" dir="2700000" algn="tl" rotWithShape="0">
                  <a:schemeClr val="accent5">
                    <a:lumMod val="60000"/>
                    <a:lumOff val="40000"/>
                  </a:schemeClr>
                </a:outerShdw>
              </a:effectLst>
              <a:latin typeface="+mj-lt"/>
              <a:ea typeface="+mj-ea"/>
              <a:cs typeface="+mj-cs"/>
            </a:endParaRPr>
          </a:p>
        </p:txBody>
      </p:sp>
      <p:sp>
        <p:nvSpPr>
          <p:cNvPr id="15" name="Rectangle 14">
            <a:extLst>
              <a:ext uri="{FF2B5EF4-FFF2-40B4-BE49-F238E27FC236}">
                <a16:creationId xmlns:a16="http://schemas.microsoft.com/office/drawing/2014/main" id="{643A7A40-1AE6-4218-A8E0-8248174A5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129463"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Resim 5">
            <a:extLst>
              <a:ext uri="{FF2B5EF4-FFF2-40B4-BE49-F238E27FC236}">
                <a16:creationId xmlns:a16="http://schemas.microsoft.com/office/drawing/2014/main" id="{420D32A3-6ACD-4B5E-8963-3ED94F82A4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9966" y="326866"/>
            <a:ext cx="3629497" cy="6204268"/>
          </a:xfrm>
          <a:prstGeom prst="rect">
            <a:avLst/>
          </a:prstGeom>
        </p:spPr>
      </p:pic>
    </p:spTree>
    <p:extLst>
      <p:ext uri="{BB962C8B-B14F-4D97-AF65-F5344CB8AC3E}">
        <p14:creationId xmlns:p14="http://schemas.microsoft.com/office/powerpoint/2010/main" val="2229825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BFE1AD3-B2BC-4567-8B4A-DCB8F90809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D70A28E-4FD8-4474-A206-E15B5EBB3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85801"/>
            <a:ext cx="12188952" cy="521767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FDE75AAD-F4A4-4ED2-9A2F-B2412F936C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8235" t="20008" r="8214" b="52759"/>
          <a:stretch/>
        </p:blipFill>
        <p:spPr>
          <a:xfrm flipV="1">
            <a:off x="2" y="0"/>
            <a:ext cx="12191999" cy="2235323"/>
          </a:xfrm>
          <a:custGeom>
            <a:avLst/>
            <a:gdLst>
              <a:gd name="connsiteX0" fmla="*/ 0 w 12191999"/>
              <a:gd name="connsiteY0" fmla="*/ 2235323 h 2235323"/>
              <a:gd name="connsiteX1" fmla="*/ 12191999 w 12191999"/>
              <a:gd name="connsiteY1" fmla="*/ 2235323 h 2235323"/>
              <a:gd name="connsiteX2" fmla="*/ 12191999 w 12191999"/>
              <a:gd name="connsiteY2" fmla="*/ 0 h 2235323"/>
              <a:gd name="connsiteX3" fmla="*/ 0 w 12191999"/>
              <a:gd name="connsiteY3" fmla="*/ 0 h 2235323"/>
            </a:gdLst>
            <a:ahLst/>
            <a:cxnLst>
              <a:cxn ang="0">
                <a:pos x="connsiteX0" y="connsiteY0"/>
              </a:cxn>
              <a:cxn ang="0">
                <a:pos x="connsiteX1" y="connsiteY1"/>
              </a:cxn>
              <a:cxn ang="0">
                <a:pos x="connsiteX2" y="connsiteY2"/>
              </a:cxn>
              <a:cxn ang="0">
                <a:pos x="connsiteX3" y="connsiteY3"/>
              </a:cxn>
            </a:cxnLst>
            <a:rect l="l" t="t" r="r" b="b"/>
            <a:pathLst>
              <a:path w="12191999" h="2235323">
                <a:moveTo>
                  <a:pt x="0" y="2235323"/>
                </a:moveTo>
                <a:lnTo>
                  <a:pt x="12191999" y="2235323"/>
                </a:lnTo>
                <a:lnTo>
                  <a:pt x="12191999" y="0"/>
                </a:lnTo>
                <a:lnTo>
                  <a:pt x="0" y="0"/>
                </a:lnTo>
                <a:close/>
              </a:path>
            </a:pathLst>
          </a:custGeom>
        </p:spPr>
      </p:pic>
      <p:sp>
        <p:nvSpPr>
          <p:cNvPr id="5" name="Dikdörtgen 4">
            <a:extLst>
              <a:ext uri="{FF2B5EF4-FFF2-40B4-BE49-F238E27FC236}">
                <a16:creationId xmlns:a16="http://schemas.microsoft.com/office/drawing/2014/main" id="{30829B42-4AD9-40EF-B052-2D59CF4CC071}"/>
              </a:ext>
            </a:extLst>
          </p:cNvPr>
          <p:cNvSpPr/>
          <p:nvPr/>
        </p:nvSpPr>
        <p:spPr>
          <a:xfrm>
            <a:off x="752400" y="571817"/>
            <a:ext cx="10684151" cy="1991979"/>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6600" b="1" kern="1200" cap="none" spc="0" dirty="0">
                <a:ln w="9525">
                  <a:solidFill>
                    <a:schemeClr val="bg1"/>
                  </a:solidFill>
                  <a:prstDash val="solid"/>
                </a:ln>
                <a:solidFill>
                  <a:srgbClr val="FFFFFF"/>
                </a:solidFill>
                <a:effectLst>
                  <a:outerShdw blurRad="12700" dist="38100" dir="2700000" algn="tl" rotWithShape="0">
                    <a:schemeClr val="accent5">
                      <a:lumMod val="60000"/>
                      <a:lumOff val="40000"/>
                    </a:schemeClr>
                  </a:outerShdw>
                </a:effectLst>
                <a:latin typeface="+mj-lt"/>
                <a:ea typeface="+mj-ea"/>
                <a:cs typeface="+mj-cs"/>
              </a:rPr>
              <a:t>HAZIRLAYAN</a:t>
            </a:r>
          </a:p>
        </p:txBody>
      </p:sp>
      <p:pic>
        <p:nvPicPr>
          <p:cNvPr id="17" name="Picture 16">
            <a:extLst>
              <a:ext uri="{FF2B5EF4-FFF2-40B4-BE49-F238E27FC236}">
                <a16:creationId xmlns:a16="http://schemas.microsoft.com/office/drawing/2014/main" id="{DA20CE0B-92EC-45FD-8F68-38003D6D8CA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8235" t="-1" r="8214" b="80325"/>
          <a:stretch/>
        </p:blipFill>
        <p:spPr>
          <a:xfrm flipV="1">
            <a:off x="0" y="4586080"/>
            <a:ext cx="12191999" cy="1614974"/>
          </a:xfrm>
          <a:custGeom>
            <a:avLst/>
            <a:gdLst>
              <a:gd name="connsiteX0" fmla="*/ 0 w 12191999"/>
              <a:gd name="connsiteY0" fmla="*/ 1614974 h 1614974"/>
              <a:gd name="connsiteX1" fmla="*/ 12191999 w 12191999"/>
              <a:gd name="connsiteY1" fmla="*/ 1614974 h 1614974"/>
              <a:gd name="connsiteX2" fmla="*/ 12191999 w 12191999"/>
              <a:gd name="connsiteY2" fmla="*/ 0 h 1614974"/>
              <a:gd name="connsiteX3" fmla="*/ 0 w 12191999"/>
              <a:gd name="connsiteY3" fmla="*/ 0 h 1614974"/>
            </a:gdLst>
            <a:ahLst/>
            <a:cxnLst>
              <a:cxn ang="0">
                <a:pos x="connsiteX0" y="connsiteY0"/>
              </a:cxn>
              <a:cxn ang="0">
                <a:pos x="connsiteX1" y="connsiteY1"/>
              </a:cxn>
              <a:cxn ang="0">
                <a:pos x="connsiteX2" y="connsiteY2"/>
              </a:cxn>
              <a:cxn ang="0">
                <a:pos x="connsiteX3" y="connsiteY3"/>
              </a:cxn>
            </a:cxnLst>
            <a:rect l="l" t="t" r="r" b="b"/>
            <a:pathLst>
              <a:path w="12191999" h="1614974">
                <a:moveTo>
                  <a:pt x="0" y="1614974"/>
                </a:moveTo>
                <a:lnTo>
                  <a:pt x="12191999" y="1614974"/>
                </a:lnTo>
                <a:lnTo>
                  <a:pt x="12191999" y="0"/>
                </a:lnTo>
                <a:lnTo>
                  <a:pt x="0" y="0"/>
                </a:lnTo>
                <a:close/>
              </a:path>
            </a:pathLst>
          </a:custGeom>
        </p:spPr>
      </p:pic>
      <p:sp>
        <p:nvSpPr>
          <p:cNvPr id="7" name="Dikdörtgen 6">
            <a:extLst>
              <a:ext uri="{FF2B5EF4-FFF2-40B4-BE49-F238E27FC236}">
                <a16:creationId xmlns:a16="http://schemas.microsoft.com/office/drawing/2014/main" id="{2D425FF2-74B5-4FDB-B9DE-69F05FC2CF0B}"/>
              </a:ext>
            </a:extLst>
          </p:cNvPr>
          <p:cNvSpPr/>
          <p:nvPr/>
        </p:nvSpPr>
        <p:spPr>
          <a:xfrm>
            <a:off x="2973483" y="2967335"/>
            <a:ext cx="6245044" cy="923330"/>
          </a:xfrm>
          <a:prstGeom prst="rect">
            <a:avLst/>
          </a:prstGeom>
          <a:noFill/>
          <a:ln>
            <a:noFill/>
          </a:ln>
          <a:effectLst>
            <a:glow rad="101600">
              <a:schemeClr val="accent2">
                <a:satMod val="175000"/>
                <a:alpha val="40000"/>
              </a:schemeClr>
            </a:glow>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lIns="91440" tIns="45720" rIns="91440" bIns="45720">
            <a:spAutoFit/>
          </a:bodyPr>
          <a:lstStyle/>
          <a:p>
            <a:pPr algn="ctr"/>
            <a:r>
              <a:rPr lang="tr-TR" sz="5400" b="1" cap="none" spc="0" dirty="0">
                <a:ln w="22225">
                  <a:solidFill>
                    <a:schemeClr val="accent2"/>
                  </a:solidFill>
                  <a:prstDash val="solid"/>
                </a:ln>
                <a:solidFill>
                  <a:schemeClr val="accent2">
                    <a:lumMod val="40000"/>
                    <a:lumOff val="60000"/>
                  </a:schemeClr>
                </a:solidFill>
                <a:effectLst/>
              </a:rPr>
              <a:t>EROL AKİF KURTCEBE</a:t>
            </a:r>
          </a:p>
        </p:txBody>
      </p:sp>
    </p:spTree>
    <p:extLst>
      <p:ext uri="{BB962C8B-B14F-4D97-AF65-F5344CB8AC3E}">
        <p14:creationId xmlns:p14="http://schemas.microsoft.com/office/powerpoint/2010/main" val="2165411303"/>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63</TotalTime>
  <Words>103</Words>
  <Application>Microsoft Office PowerPoint</Application>
  <PresentationFormat>Geniş ekran</PresentationFormat>
  <Paragraphs>13</Paragraphs>
  <Slides>7</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7</vt:i4>
      </vt:variant>
    </vt:vector>
  </HeadingPairs>
  <TitlesOfParts>
    <vt:vector size="11" baseType="lpstr">
      <vt:lpstr>Arial</vt:lpstr>
      <vt:lpstr>Calibri</vt:lpstr>
      <vt:lpstr>Calibri Light</vt:lpstr>
      <vt:lpstr>Office Teması</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Erol Akif</dc:creator>
  <cp:lastModifiedBy>Erol Akif</cp:lastModifiedBy>
  <cp:revision>6</cp:revision>
  <dcterms:created xsi:type="dcterms:W3CDTF">2021-03-29T08:51:16Z</dcterms:created>
  <dcterms:modified xsi:type="dcterms:W3CDTF">2021-03-30T07:02:30Z</dcterms:modified>
</cp:coreProperties>
</file>