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57" r:id="rId3"/>
    <p:sldId id="259" r:id="rId4"/>
    <p:sldId id="260" r:id="rId5"/>
    <p:sldId id="261" r:id="rId6"/>
    <p:sldId id="256"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9C5C4-68EB-45E8-920F-AD6D4D6D53A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EA569C5-6CB9-4F91-9749-CF144C378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4581E59-7384-4514-B79A-C975F295AE6C}"/>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5" name="Alt Bilgi Yer Tutucusu 4">
            <a:extLst>
              <a:ext uri="{FF2B5EF4-FFF2-40B4-BE49-F238E27FC236}">
                <a16:creationId xmlns:a16="http://schemas.microsoft.com/office/drawing/2014/main" id="{7D9F9A29-8FD9-40F5-A146-6CF50873C2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A74C33-650B-496A-AA49-D12F51337FC3}"/>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197494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A42F86-D34B-4946-8202-22118FDC236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A7640DA-C3D8-4C0F-8912-1BEFDA9850D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97A0F10-CAE9-414D-8B14-1319867189B9}"/>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5" name="Alt Bilgi Yer Tutucusu 4">
            <a:extLst>
              <a:ext uri="{FF2B5EF4-FFF2-40B4-BE49-F238E27FC236}">
                <a16:creationId xmlns:a16="http://schemas.microsoft.com/office/drawing/2014/main" id="{A5A00DA3-202C-4532-83AE-8DCA6E2D55F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1215A8-30B8-4335-B628-638D51667768}"/>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6645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A16EAF0-D946-42FD-BF04-1E71EE5B5B6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AD7DD73-CBA9-45E4-B963-D736AABBA01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77D64A4-C993-4F67-B28E-83D046EC66C7}"/>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5" name="Alt Bilgi Yer Tutucusu 4">
            <a:extLst>
              <a:ext uri="{FF2B5EF4-FFF2-40B4-BE49-F238E27FC236}">
                <a16:creationId xmlns:a16="http://schemas.microsoft.com/office/drawing/2014/main" id="{11330850-56C3-4F73-AF26-E8B12F87C01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2FA57E-3FDA-4606-9EC5-80D7CACAE0B2}"/>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42754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ADE909-0D0D-4D8F-BA7F-97A6D1247D7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631E616-A14E-4FDB-A722-A73BFDE23D0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A4C5D-60E8-4B6B-A34C-6E04FD00FF61}"/>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5" name="Alt Bilgi Yer Tutucusu 4">
            <a:extLst>
              <a:ext uri="{FF2B5EF4-FFF2-40B4-BE49-F238E27FC236}">
                <a16:creationId xmlns:a16="http://schemas.microsoft.com/office/drawing/2014/main" id="{D5F5CA04-17F3-40C0-BB7D-4C5D3424B0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CE9271-2512-4D38-B7E5-39CB81703739}"/>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20541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B1E4D-31AC-4CCC-B242-723D1749282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637AB7E-DCB2-4D81-B432-CAD8F57D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507896C-65CF-4635-9738-2F6F4CA930A7}"/>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5" name="Alt Bilgi Yer Tutucusu 4">
            <a:extLst>
              <a:ext uri="{FF2B5EF4-FFF2-40B4-BE49-F238E27FC236}">
                <a16:creationId xmlns:a16="http://schemas.microsoft.com/office/drawing/2014/main" id="{099487BF-FFDA-49F5-AD34-0417265A38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B3C357-4E73-4D78-95FA-0F6F5CAB8F8C}"/>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317752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D1CCC9-F1F2-4934-99E3-D87B406C27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8DFDC1D-6429-42E8-8806-9529B557B5F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7FC7029-E123-431B-9E29-6D231307C70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E70617A-AA68-412F-BCCF-D1D8C8DFE02B}"/>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6" name="Alt Bilgi Yer Tutucusu 5">
            <a:extLst>
              <a:ext uri="{FF2B5EF4-FFF2-40B4-BE49-F238E27FC236}">
                <a16:creationId xmlns:a16="http://schemas.microsoft.com/office/drawing/2014/main" id="{8F735319-A449-4EC2-AE99-F88C416DDE0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B9E5398-289F-470E-A4B8-708AAFA5D027}"/>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28760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AF7CD7-3F32-4C66-9140-909DB856B83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7D6F362-0390-40B1-A3BE-1FF24E2EBF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F0ECABC-85A5-4FB3-80FB-F4A3AAE9345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3C94AD9-C152-4E57-BAF4-760C870FF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9D65FEC-FF4F-46FA-B228-D9C6649772C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FF3A111-FA24-4EEF-B71E-7897F8C22143}"/>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8" name="Alt Bilgi Yer Tutucusu 7">
            <a:extLst>
              <a:ext uri="{FF2B5EF4-FFF2-40B4-BE49-F238E27FC236}">
                <a16:creationId xmlns:a16="http://schemas.microsoft.com/office/drawing/2014/main" id="{9FBCF3FB-62AF-4E80-8A5C-C391365CE5F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1C0D389-3093-4BC3-B423-DAD0DD672717}"/>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31687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88577E-43D0-4B63-A533-C33F9EE1ABD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843BF70-FF9E-408E-AB90-ADFD79023E31}"/>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4" name="Alt Bilgi Yer Tutucusu 3">
            <a:extLst>
              <a:ext uri="{FF2B5EF4-FFF2-40B4-BE49-F238E27FC236}">
                <a16:creationId xmlns:a16="http://schemas.microsoft.com/office/drawing/2014/main" id="{276FD37A-4F26-4974-AA02-D9F20A70204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FA91E2F-A0F5-4272-BA89-9151C0FD0075}"/>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425837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13CBCFF-E749-4F25-8721-47C886AF4D86}"/>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3" name="Alt Bilgi Yer Tutucusu 2">
            <a:extLst>
              <a:ext uri="{FF2B5EF4-FFF2-40B4-BE49-F238E27FC236}">
                <a16:creationId xmlns:a16="http://schemas.microsoft.com/office/drawing/2014/main" id="{14A7304C-398E-423E-BA10-FE8E0FED6F4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9A122F6-CC8D-4C11-BF2C-0BDCF0ABE92B}"/>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160499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E78E9-7EB6-4D3B-985F-36611FC759F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DC349FE-BD03-4993-95DD-7701342B8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108F608-B7F5-4EE3-ABAB-4B915C8A5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4A27CFC-E67B-4B04-ABA1-5B971572A546}"/>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6" name="Alt Bilgi Yer Tutucusu 5">
            <a:extLst>
              <a:ext uri="{FF2B5EF4-FFF2-40B4-BE49-F238E27FC236}">
                <a16:creationId xmlns:a16="http://schemas.microsoft.com/office/drawing/2014/main" id="{65D9A5AF-0C6F-4824-9710-9BE68E748DB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F9A7205-B67F-49D3-AC66-3339D8BD4E34}"/>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6950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113DF5-8BD4-4289-BE94-0FDB1748816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9973DB5-BD91-4C29-AFB0-97D89C2C1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0C8A7AC-68CE-4187-BB7F-68554FFFD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7DF98A9-17E7-4A15-B3A6-2B569D874ABE}"/>
              </a:ext>
            </a:extLst>
          </p:cNvPr>
          <p:cNvSpPr>
            <a:spLocks noGrp="1"/>
          </p:cNvSpPr>
          <p:nvPr>
            <p:ph type="dt" sz="half" idx="10"/>
          </p:nvPr>
        </p:nvSpPr>
        <p:spPr/>
        <p:txBody>
          <a:bodyPr/>
          <a:lstStyle/>
          <a:p>
            <a:fld id="{0F335684-D374-43D5-8342-649F55BC0F2B}" type="datetimeFigureOut">
              <a:rPr lang="tr-TR" smtClean="0"/>
              <a:t>29.03.2021</a:t>
            </a:fld>
            <a:endParaRPr lang="tr-TR"/>
          </a:p>
        </p:txBody>
      </p:sp>
      <p:sp>
        <p:nvSpPr>
          <p:cNvPr id="6" name="Alt Bilgi Yer Tutucusu 5">
            <a:extLst>
              <a:ext uri="{FF2B5EF4-FFF2-40B4-BE49-F238E27FC236}">
                <a16:creationId xmlns:a16="http://schemas.microsoft.com/office/drawing/2014/main" id="{08F519D5-571D-4099-ABA1-DEC31AF6C7E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03E5573-16D0-4E05-BF98-85131F23208D}"/>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198284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D2AA569-18F7-4A15-88EA-21363B5DE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89A86B0-9E09-4413-A84F-FB881A441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3F3676-B96C-43D8-AA9A-94C229520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35684-D374-43D5-8342-649F55BC0F2B}" type="datetimeFigureOut">
              <a:rPr lang="tr-TR" smtClean="0"/>
              <a:t>29.03.2021</a:t>
            </a:fld>
            <a:endParaRPr lang="tr-TR"/>
          </a:p>
        </p:txBody>
      </p:sp>
      <p:sp>
        <p:nvSpPr>
          <p:cNvPr id="5" name="Alt Bilgi Yer Tutucusu 4">
            <a:extLst>
              <a:ext uri="{FF2B5EF4-FFF2-40B4-BE49-F238E27FC236}">
                <a16:creationId xmlns:a16="http://schemas.microsoft.com/office/drawing/2014/main" id="{2143234A-9BC8-4E1F-ADA7-EE09FB692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3D5426D-009B-416E-BC02-DF53DFCCA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504EB-BBA4-4CB6-8CA8-D2786DB6BC2D}" type="slidenum">
              <a:rPr lang="tr-TR" smtClean="0"/>
              <a:t>‹#›</a:t>
            </a:fld>
            <a:endParaRPr lang="tr-TR"/>
          </a:p>
        </p:txBody>
      </p:sp>
    </p:spTree>
    <p:extLst>
      <p:ext uri="{BB962C8B-B14F-4D97-AF65-F5344CB8AC3E}">
        <p14:creationId xmlns:p14="http://schemas.microsoft.com/office/powerpoint/2010/main" val="7039177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ikdörtgen 3">
            <a:extLst>
              <a:ext uri="{FF2B5EF4-FFF2-40B4-BE49-F238E27FC236}">
                <a16:creationId xmlns:a16="http://schemas.microsoft.com/office/drawing/2014/main" id="{40895C02-F773-4F17-8D92-541D60499AC1}"/>
              </a:ext>
            </a:extLst>
          </p:cNvPr>
          <p:cNvSpPr/>
          <p:nvPr/>
        </p:nvSpPr>
        <p:spPr>
          <a:xfrm>
            <a:off x="3045368" y="2043663"/>
            <a:ext cx="6105194" cy="2031055"/>
          </a:xfrm>
          <a:prstGeom prst="rect">
            <a:avLst/>
          </a:prstGeom>
          <a:scene3d>
            <a:camera prst="orthographicFront">
              <a:rot lat="0" lon="0" rev="0"/>
            </a:camera>
            <a:lightRig rig="contrasting" dir="t">
              <a:rot lat="0" lon="0" rev="1500000"/>
            </a:lightRig>
          </a:scene3d>
        </p:spPr>
        <p:txBody>
          <a:bodyPr vert="horz" lIns="91440" tIns="45720" rIns="91440" bIns="45720" rtlCol="0" anchor="b">
            <a:normAutofit/>
          </a:bodyPr>
          <a:lstStyle/>
          <a:p>
            <a:pPr algn="ctr">
              <a:lnSpc>
                <a:spcPct val="90000"/>
              </a:lnSpc>
              <a:spcBef>
                <a:spcPct val="0"/>
              </a:spcBef>
              <a:spcAft>
                <a:spcPts val="600"/>
              </a:spcAft>
            </a:pPr>
            <a:r>
              <a:rPr lang="en-US" sz="6000" b="1" kern="1200" cap="none" spc="0">
                <a:ln w="22225">
                  <a:solidFill>
                    <a:schemeClr val="accent2"/>
                  </a:solidFill>
                  <a:prstDash val="solid"/>
                </a:ln>
                <a:solidFill>
                  <a:srgbClr val="FFFFFF"/>
                </a:solidFill>
                <a:effectLst/>
                <a:latin typeface="+mj-lt"/>
                <a:ea typeface="+mj-ea"/>
                <a:cs typeface="+mj-cs"/>
              </a:rPr>
              <a:t>IoT 1929</a:t>
            </a:r>
          </a:p>
          <a:p>
            <a:pPr algn="ctr">
              <a:lnSpc>
                <a:spcPct val="90000"/>
              </a:lnSpc>
              <a:spcBef>
                <a:spcPct val="0"/>
              </a:spcBef>
              <a:spcAft>
                <a:spcPts val="600"/>
              </a:spcAft>
            </a:pPr>
            <a:r>
              <a:rPr lang="en-US" sz="6000" b="1" kern="1200">
                <a:ln w="22225">
                  <a:solidFill>
                    <a:schemeClr val="accent2"/>
                  </a:solidFill>
                  <a:prstDash val="solid"/>
                </a:ln>
                <a:solidFill>
                  <a:srgbClr val="FFFFFF"/>
                </a:solidFill>
                <a:latin typeface="+mj-lt"/>
                <a:ea typeface="+mj-ea"/>
                <a:cs typeface="+mj-cs"/>
              </a:rPr>
              <a:t>Proje</a:t>
            </a:r>
            <a:endParaRPr lang="en-US" sz="6000" b="1" kern="1200" cap="none" spc="0">
              <a:ln w="22225">
                <a:solidFill>
                  <a:schemeClr val="accent2"/>
                </a:solidFill>
                <a:prstDash val="solid"/>
              </a:ln>
              <a:solidFill>
                <a:srgbClr val="FFFFFF"/>
              </a:solidFill>
              <a:effectLst/>
              <a:latin typeface="+mj-lt"/>
              <a:ea typeface="+mj-ea"/>
              <a:cs typeface="+mj-cs"/>
            </a:endParaRPr>
          </a:p>
        </p:txBody>
      </p:sp>
    </p:spTree>
    <p:extLst>
      <p:ext uri="{BB962C8B-B14F-4D97-AF65-F5344CB8AC3E}">
        <p14:creationId xmlns:p14="http://schemas.microsoft.com/office/powerpoint/2010/main" val="176751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8" name="Freeform: Shape 37">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3" name="Freeform: Shape 42">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Dikdörtgen 3">
            <a:extLst>
              <a:ext uri="{FF2B5EF4-FFF2-40B4-BE49-F238E27FC236}">
                <a16:creationId xmlns:a16="http://schemas.microsoft.com/office/drawing/2014/main" id="{09FC22F5-4645-423C-960F-1419693EF2D4}"/>
              </a:ext>
            </a:extLst>
          </p:cNvPr>
          <p:cNvSpPr/>
          <p:nvPr/>
        </p:nvSpPr>
        <p:spPr>
          <a:xfrm>
            <a:off x="3033466" y="991261"/>
            <a:ext cx="5754696" cy="18373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rPr>
              <a:t>PANDEMİ</a:t>
            </a:r>
            <a:endParaRPr lang="en-US" sz="3600" b="1" kern="1200" cap="none" spc="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endParaRPr>
          </a:p>
        </p:txBody>
      </p:sp>
      <p:sp>
        <p:nvSpPr>
          <p:cNvPr id="5" name="Metin kutusu 4">
            <a:extLst>
              <a:ext uri="{FF2B5EF4-FFF2-40B4-BE49-F238E27FC236}">
                <a16:creationId xmlns:a16="http://schemas.microsoft.com/office/drawing/2014/main" id="{140BF7D1-06B3-4D31-940C-1C0A1C23CC2C}"/>
              </a:ext>
            </a:extLst>
          </p:cNvPr>
          <p:cNvSpPr txBox="1"/>
          <p:nvPr/>
        </p:nvSpPr>
        <p:spPr>
          <a:xfrm>
            <a:off x="3055954"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2"/>
                </a:solidFill>
              </a:rPr>
              <a:t>2020 yılı başlangıcı itibariyle dünya genelinde Coronavirüs yayılmaya başladı. Hasta bireylerin öksürmeleri ile ortama saçılan damlacıkların solunması ile bulaşabildiği gibi hastaların solunum parçacıkları ile kirlenmiş yüzeylere dokunulduktan sonra ellerin yıkanmadan yüz, göz, burun veya ağza götürülmesi ile de virüs bulaşabilmektedir. </a:t>
            </a:r>
          </a:p>
        </p:txBody>
      </p:sp>
    </p:spTree>
    <p:extLst>
      <p:ext uri="{BB962C8B-B14F-4D97-AF65-F5344CB8AC3E}">
        <p14:creationId xmlns:p14="http://schemas.microsoft.com/office/powerpoint/2010/main" val="253259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Dikdörtgen 4">
            <a:extLst>
              <a:ext uri="{FF2B5EF4-FFF2-40B4-BE49-F238E27FC236}">
                <a16:creationId xmlns:a16="http://schemas.microsoft.com/office/drawing/2014/main" id="{AE959096-313D-4095-8F2A-9E68C9E1BC83}"/>
              </a:ext>
            </a:extLst>
          </p:cNvPr>
          <p:cNvSpPr/>
          <p:nvPr/>
        </p:nvSpPr>
        <p:spPr>
          <a:xfrm>
            <a:off x="1179226" y="1755073"/>
            <a:ext cx="9833548" cy="1066802"/>
          </a:xfrm>
          <a:prstGeom prst="rect">
            <a:avLst/>
          </a:prstGeom>
        </p:spPr>
        <p:txBody>
          <a:bodyPr vert="horz" lIns="91440" tIns="45720" rIns="91440" bIns="45720" rtlCol="0" anchor="b">
            <a:normAutofit/>
          </a:bodyPr>
          <a:lstStyle/>
          <a:p>
            <a:pPr>
              <a:lnSpc>
                <a:spcPct val="90000"/>
              </a:lnSpc>
              <a:spcBef>
                <a:spcPct val="0"/>
              </a:spcBef>
              <a:spcAft>
                <a:spcPts val="600"/>
              </a:spcAft>
            </a:pPr>
            <a:r>
              <a:rPr lang="tr-TR" sz="3600" b="1" dirty="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rPr>
              <a:t>SORUN</a:t>
            </a:r>
            <a:endParaRPr lang="en-US" sz="3600" b="1" kern="1200" cap="none" spc="0" dirty="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endParaRPr>
          </a:p>
        </p:txBody>
      </p:sp>
      <p:grpSp>
        <p:nvGrpSpPr>
          <p:cNvPr id="14" name="Group 13">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41C5DC79-945E-4DEA-A00C-7D7558BF313B}"/>
              </a:ext>
            </a:extLst>
          </p:cNvPr>
          <p:cNvSpPr>
            <a:spLocks noGrp="1"/>
          </p:cNvSpPr>
          <p:nvPr>
            <p:ph idx="1"/>
          </p:nvPr>
        </p:nvSpPr>
        <p:spPr>
          <a:xfrm>
            <a:off x="1179226" y="3049325"/>
            <a:ext cx="9833548" cy="2945574"/>
          </a:xfrm>
        </p:spPr>
        <p:txBody>
          <a:bodyPr vert="horz" lIns="91440" tIns="45720" rIns="91440" bIns="45720" rtlCol="0" anchor="ctr">
            <a:normAutofit/>
          </a:bodyPr>
          <a:lstStyle/>
          <a:p>
            <a:r>
              <a:rPr lang="en-US" dirty="0">
                <a:solidFill>
                  <a:schemeClr val="tx2"/>
                </a:solidFill>
              </a:rPr>
              <a:t>Bu </a:t>
            </a:r>
            <a:r>
              <a:rPr lang="en-US" dirty="0" err="1">
                <a:solidFill>
                  <a:schemeClr val="tx2"/>
                </a:solidFill>
              </a:rPr>
              <a:t>nedenle</a:t>
            </a:r>
            <a:r>
              <a:rPr lang="en-US" dirty="0">
                <a:solidFill>
                  <a:schemeClr val="tx2"/>
                </a:solidFill>
              </a:rPr>
              <a:t> </a:t>
            </a:r>
            <a:r>
              <a:rPr lang="en-US" dirty="0" err="1">
                <a:solidFill>
                  <a:schemeClr val="tx2"/>
                </a:solidFill>
              </a:rPr>
              <a:t>temas</a:t>
            </a:r>
            <a:r>
              <a:rPr lang="en-US" dirty="0">
                <a:solidFill>
                  <a:schemeClr val="tx2"/>
                </a:solidFill>
              </a:rPr>
              <a:t> </a:t>
            </a:r>
            <a:r>
              <a:rPr lang="en-US" dirty="0" err="1">
                <a:solidFill>
                  <a:schemeClr val="tx2"/>
                </a:solidFill>
              </a:rPr>
              <a:t>insan</a:t>
            </a:r>
            <a:r>
              <a:rPr lang="en-US" dirty="0">
                <a:solidFill>
                  <a:schemeClr val="tx2"/>
                </a:solidFill>
              </a:rPr>
              <a:t> </a:t>
            </a:r>
            <a:r>
              <a:rPr lang="en-US" dirty="0" err="1">
                <a:solidFill>
                  <a:schemeClr val="tx2"/>
                </a:solidFill>
              </a:rPr>
              <a:t>sağlığı</a:t>
            </a:r>
            <a:r>
              <a:rPr lang="en-US" dirty="0">
                <a:solidFill>
                  <a:schemeClr val="tx2"/>
                </a:solidFill>
              </a:rPr>
              <a:t> </a:t>
            </a:r>
            <a:r>
              <a:rPr lang="en-US" dirty="0" err="1">
                <a:solidFill>
                  <a:schemeClr val="tx2"/>
                </a:solidFill>
              </a:rPr>
              <a:t>açısından</a:t>
            </a:r>
            <a:r>
              <a:rPr lang="en-US" dirty="0">
                <a:solidFill>
                  <a:schemeClr val="tx2"/>
                </a:solidFill>
              </a:rPr>
              <a:t> </a:t>
            </a:r>
            <a:r>
              <a:rPr lang="en-US" dirty="0" err="1">
                <a:solidFill>
                  <a:schemeClr val="tx2"/>
                </a:solidFill>
              </a:rPr>
              <a:t>bir</a:t>
            </a:r>
            <a:r>
              <a:rPr lang="en-US" dirty="0">
                <a:solidFill>
                  <a:schemeClr val="tx2"/>
                </a:solidFill>
              </a:rPr>
              <a:t> </a:t>
            </a:r>
            <a:r>
              <a:rPr lang="en-US" dirty="0" err="1">
                <a:solidFill>
                  <a:schemeClr val="tx2"/>
                </a:solidFill>
              </a:rPr>
              <a:t>sorun</a:t>
            </a:r>
            <a:r>
              <a:rPr lang="en-US" dirty="0">
                <a:solidFill>
                  <a:schemeClr val="tx2"/>
                </a:solidFill>
              </a:rPr>
              <a:t> </a:t>
            </a:r>
            <a:r>
              <a:rPr lang="en-US" dirty="0" err="1">
                <a:solidFill>
                  <a:schemeClr val="tx2"/>
                </a:solidFill>
              </a:rPr>
              <a:t>teşkil</a:t>
            </a:r>
            <a:r>
              <a:rPr lang="en-US" dirty="0">
                <a:solidFill>
                  <a:schemeClr val="tx2"/>
                </a:solidFill>
              </a:rPr>
              <a:t> </a:t>
            </a:r>
            <a:r>
              <a:rPr lang="en-US" dirty="0" err="1">
                <a:solidFill>
                  <a:schemeClr val="tx2"/>
                </a:solidFill>
              </a:rPr>
              <a:t>etmekte</a:t>
            </a:r>
            <a:r>
              <a:rPr lang="en-US" dirty="0">
                <a:solidFill>
                  <a:schemeClr val="tx2"/>
                </a:solidFill>
              </a:rPr>
              <a:t> </a:t>
            </a:r>
            <a:r>
              <a:rPr lang="en-US" dirty="0" err="1">
                <a:solidFill>
                  <a:schemeClr val="tx2"/>
                </a:solidFill>
              </a:rPr>
              <a:t>ve</a:t>
            </a:r>
            <a:r>
              <a:rPr lang="en-US" dirty="0">
                <a:solidFill>
                  <a:schemeClr val="tx2"/>
                </a:solidFill>
              </a:rPr>
              <a:t> </a:t>
            </a:r>
            <a:r>
              <a:rPr lang="en-US" dirty="0" err="1">
                <a:solidFill>
                  <a:schemeClr val="tx2"/>
                </a:solidFill>
              </a:rPr>
              <a:t>toplu</a:t>
            </a:r>
            <a:r>
              <a:rPr lang="en-US" dirty="0">
                <a:solidFill>
                  <a:schemeClr val="tx2"/>
                </a:solidFill>
              </a:rPr>
              <a:t> </a:t>
            </a:r>
            <a:r>
              <a:rPr lang="en-US" dirty="0" err="1">
                <a:solidFill>
                  <a:schemeClr val="tx2"/>
                </a:solidFill>
              </a:rPr>
              <a:t>olarak</a:t>
            </a:r>
            <a:r>
              <a:rPr lang="en-US" dirty="0">
                <a:solidFill>
                  <a:schemeClr val="tx2"/>
                </a:solidFill>
              </a:rPr>
              <a:t> </a:t>
            </a:r>
            <a:r>
              <a:rPr lang="en-US" dirty="0" err="1">
                <a:solidFill>
                  <a:schemeClr val="tx2"/>
                </a:solidFill>
              </a:rPr>
              <a:t>kullanılan</a:t>
            </a:r>
            <a:r>
              <a:rPr lang="en-US" dirty="0">
                <a:solidFill>
                  <a:schemeClr val="tx2"/>
                </a:solidFill>
              </a:rPr>
              <a:t> </a:t>
            </a:r>
            <a:r>
              <a:rPr lang="en-US" dirty="0" err="1">
                <a:solidFill>
                  <a:schemeClr val="tx2"/>
                </a:solidFill>
              </a:rPr>
              <a:t>ortamlardaki</a:t>
            </a:r>
            <a:r>
              <a:rPr lang="en-US" dirty="0">
                <a:solidFill>
                  <a:schemeClr val="tx2"/>
                </a:solidFill>
              </a:rPr>
              <a:t> </a:t>
            </a:r>
            <a:r>
              <a:rPr lang="en-US" dirty="0" err="1">
                <a:solidFill>
                  <a:schemeClr val="tx2"/>
                </a:solidFill>
              </a:rPr>
              <a:t>işlerimizi</a:t>
            </a:r>
            <a:r>
              <a:rPr lang="en-US" dirty="0">
                <a:solidFill>
                  <a:schemeClr val="tx2"/>
                </a:solidFill>
              </a:rPr>
              <a:t> </a:t>
            </a:r>
            <a:r>
              <a:rPr lang="en-US" dirty="0" err="1">
                <a:solidFill>
                  <a:schemeClr val="tx2"/>
                </a:solidFill>
              </a:rPr>
              <a:t>temassız</a:t>
            </a:r>
            <a:r>
              <a:rPr lang="en-US" dirty="0">
                <a:solidFill>
                  <a:schemeClr val="tx2"/>
                </a:solidFill>
              </a:rPr>
              <a:t> </a:t>
            </a:r>
            <a:r>
              <a:rPr lang="en-US" dirty="0" err="1">
                <a:solidFill>
                  <a:schemeClr val="tx2"/>
                </a:solidFill>
              </a:rPr>
              <a:t>bir</a:t>
            </a:r>
            <a:r>
              <a:rPr lang="en-US" dirty="0">
                <a:solidFill>
                  <a:schemeClr val="tx2"/>
                </a:solidFill>
              </a:rPr>
              <a:t> </a:t>
            </a:r>
            <a:r>
              <a:rPr lang="en-US" dirty="0" err="1">
                <a:solidFill>
                  <a:schemeClr val="tx2"/>
                </a:solidFill>
              </a:rPr>
              <a:t>şekilde</a:t>
            </a:r>
            <a:r>
              <a:rPr lang="en-US" dirty="0">
                <a:solidFill>
                  <a:schemeClr val="tx2"/>
                </a:solidFill>
              </a:rPr>
              <a:t>  </a:t>
            </a:r>
            <a:r>
              <a:rPr lang="en-US" dirty="0" err="1">
                <a:solidFill>
                  <a:schemeClr val="tx2"/>
                </a:solidFill>
              </a:rPr>
              <a:t>halletmek</a:t>
            </a:r>
            <a:r>
              <a:rPr lang="en-US" dirty="0">
                <a:solidFill>
                  <a:schemeClr val="tx2"/>
                </a:solidFill>
              </a:rPr>
              <a:t> </a:t>
            </a:r>
            <a:r>
              <a:rPr lang="en-US" dirty="0" err="1">
                <a:solidFill>
                  <a:schemeClr val="tx2"/>
                </a:solidFill>
              </a:rPr>
              <a:t>toplum</a:t>
            </a:r>
            <a:r>
              <a:rPr lang="en-US" dirty="0">
                <a:solidFill>
                  <a:schemeClr val="tx2"/>
                </a:solidFill>
              </a:rPr>
              <a:t> </a:t>
            </a:r>
            <a:r>
              <a:rPr lang="en-US" dirty="0" err="1">
                <a:solidFill>
                  <a:schemeClr val="tx2"/>
                </a:solidFill>
              </a:rPr>
              <a:t>sağlığı</a:t>
            </a:r>
            <a:r>
              <a:rPr lang="en-US" dirty="0">
                <a:solidFill>
                  <a:schemeClr val="tx2"/>
                </a:solidFill>
              </a:rPr>
              <a:t> </a:t>
            </a:r>
            <a:r>
              <a:rPr lang="en-US" dirty="0" err="1">
                <a:solidFill>
                  <a:schemeClr val="tx2"/>
                </a:solidFill>
              </a:rPr>
              <a:t>açısından</a:t>
            </a:r>
            <a:r>
              <a:rPr lang="en-US" dirty="0">
                <a:solidFill>
                  <a:schemeClr val="tx2"/>
                </a:solidFill>
              </a:rPr>
              <a:t> </a:t>
            </a:r>
            <a:r>
              <a:rPr lang="en-US" dirty="0" err="1">
                <a:solidFill>
                  <a:schemeClr val="tx2"/>
                </a:solidFill>
              </a:rPr>
              <a:t>bir</a:t>
            </a:r>
            <a:r>
              <a:rPr lang="en-US" dirty="0">
                <a:solidFill>
                  <a:schemeClr val="tx2"/>
                </a:solidFill>
              </a:rPr>
              <a:t> </a:t>
            </a:r>
            <a:r>
              <a:rPr lang="en-US" dirty="0" err="1">
                <a:solidFill>
                  <a:schemeClr val="tx2"/>
                </a:solidFill>
              </a:rPr>
              <a:t>ihtiyaç</a:t>
            </a:r>
            <a:r>
              <a:rPr lang="en-US" dirty="0">
                <a:solidFill>
                  <a:schemeClr val="tx2"/>
                </a:solidFill>
              </a:rPr>
              <a:t> </a:t>
            </a:r>
            <a:r>
              <a:rPr lang="en-US" dirty="0" err="1">
                <a:solidFill>
                  <a:schemeClr val="tx2"/>
                </a:solidFill>
              </a:rPr>
              <a:t>doğurmaktadır</a:t>
            </a:r>
            <a:r>
              <a:rPr lang="en-US" dirty="0">
                <a:solidFill>
                  <a:schemeClr val="tx2"/>
                </a:solidFill>
              </a:rPr>
              <a:t>. </a:t>
            </a:r>
          </a:p>
        </p:txBody>
      </p:sp>
    </p:spTree>
    <p:extLst>
      <p:ext uri="{BB962C8B-B14F-4D97-AF65-F5344CB8AC3E}">
        <p14:creationId xmlns:p14="http://schemas.microsoft.com/office/powerpoint/2010/main" val="326546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ikdörtgen 3">
            <a:extLst>
              <a:ext uri="{FF2B5EF4-FFF2-40B4-BE49-F238E27FC236}">
                <a16:creationId xmlns:a16="http://schemas.microsoft.com/office/drawing/2014/main" id="{ED790B23-6CF0-443F-9048-A53E37DF40D8}"/>
              </a:ext>
            </a:extLst>
          </p:cNvPr>
          <p:cNvSpPr/>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ÇÖZÜM</a:t>
            </a:r>
          </a:p>
        </p:txBody>
      </p:sp>
      <p:sp>
        <p:nvSpPr>
          <p:cNvPr id="3" name="İçerik Yer Tutucusu 2">
            <a:extLst>
              <a:ext uri="{FF2B5EF4-FFF2-40B4-BE49-F238E27FC236}">
                <a16:creationId xmlns:a16="http://schemas.microsoft.com/office/drawing/2014/main" id="{94769FA9-9A03-4F4B-9760-92161C66FCDC}"/>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400" dirty="0">
                <a:solidFill>
                  <a:srgbClr val="000000"/>
                </a:solidFill>
              </a:rPr>
              <a:t>Arduino </a:t>
            </a:r>
            <a:r>
              <a:rPr lang="en-US" sz="2400" dirty="0" err="1">
                <a:solidFill>
                  <a:srgbClr val="000000"/>
                </a:solidFill>
              </a:rPr>
              <a:t>ortamı</a:t>
            </a:r>
            <a:r>
              <a:rPr lang="en-US" sz="2400" dirty="0">
                <a:solidFill>
                  <a:srgbClr val="000000"/>
                </a:solidFill>
              </a:rPr>
              <a:t> </a:t>
            </a:r>
            <a:r>
              <a:rPr lang="en-US" sz="2400" dirty="0" err="1">
                <a:solidFill>
                  <a:srgbClr val="000000"/>
                </a:solidFill>
              </a:rPr>
              <a:t>ve</a:t>
            </a:r>
            <a:r>
              <a:rPr lang="en-US" sz="2400" dirty="0">
                <a:solidFill>
                  <a:srgbClr val="000000"/>
                </a:solidFill>
              </a:rPr>
              <a:t> </a:t>
            </a:r>
            <a:r>
              <a:rPr lang="en-US" sz="2400" dirty="0" err="1">
                <a:solidFill>
                  <a:srgbClr val="000000"/>
                </a:solidFill>
              </a:rPr>
              <a:t>sensörlerini</a:t>
            </a:r>
            <a:r>
              <a:rPr lang="en-US" sz="2400" dirty="0">
                <a:solidFill>
                  <a:srgbClr val="000000"/>
                </a:solidFill>
              </a:rPr>
              <a:t> </a:t>
            </a:r>
            <a:r>
              <a:rPr lang="en-US" sz="2400" dirty="0" err="1">
                <a:solidFill>
                  <a:srgbClr val="000000"/>
                </a:solidFill>
              </a:rPr>
              <a:t>kullanarak</a:t>
            </a:r>
            <a:r>
              <a:rPr lang="en-US" sz="2400" dirty="0">
                <a:solidFill>
                  <a:srgbClr val="000000"/>
                </a:solidFill>
              </a:rPr>
              <a:t> </a:t>
            </a:r>
            <a:r>
              <a:rPr lang="en-US" sz="2400" dirty="0" err="1">
                <a:solidFill>
                  <a:srgbClr val="000000"/>
                </a:solidFill>
              </a:rPr>
              <a:t>ortamdaki</a:t>
            </a:r>
            <a:r>
              <a:rPr lang="en-US" sz="2400" dirty="0">
                <a:solidFill>
                  <a:srgbClr val="000000"/>
                </a:solidFill>
              </a:rPr>
              <a:t> </a:t>
            </a:r>
            <a:r>
              <a:rPr lang="en-US" sz="2400" dirty="0" err="1">
                <a:solidFill>
                  <a:srgbClr val="000000"/>
                </a:solidFill>
              </a:rPr>
              <a:t>dezenfektan</a:t>
            </a:r>
            <a:r>
              <a:rPr lang="tr-TR" sz="2400" dirty="0">
                <a:solidFill>
                  <a:srgbClr val="000000"/>
                </a:solidFill>
              </a:rPr>
              <a:t>, çeşme veya kapıları temassız kullanılabilecek şekle getirmek.</a:t>
            </a:r>
            <a:r>
              <a:rPr lang="en-US" sz="2400" dirty="0">
                <a:solidFill>
                  <a:srgbClr val="000000"/>
                </a:solidFill>
              </a:rPr>
              <a:t> </a:t>
            </a:r>
          </a:p>
        </p:txBody>
      </p:sp>
    </p:spTree>
    <p:extLst>
      <p:ext uri="{BB962C8B-B14F-4D97-AF65-F5344CB8AC3E}">
        <p14:creationId xmlns:p14="http://schemas.microsoft.com/office/powerpoint/2010/main" val="329652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kdörtgen 3">
            <a:extLst>
              <a:ext uri="{FF2B5EF4-FFF2-40B4-BE49-F238E27FC236}">
                <a16:creationId xmlns:a16="http://schemas.microsoft.com/office/drawing/2014/main" id="{EFF4C0C4-17D4-49B4-8109-9823023297F2}"/>
              </a:ext>
            </a:extLst>
          </p:cNvPr>
          <p:cNvSpPr/>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DEVRE TASARIMI</a:t>
            </a:r>
          </a:p>
        </p:txBody>
      </p:sp>
      <p:pic>
        <p:nvPicPr>
          <p:cNvPr id="6" name="Resim 5">
            <a:extLst>
              <a:ext uri="{FF2B5EF4-FFF2-40B4-BE49-F238E27FC236}">
                <a16:creationId xmlns:a16="http://schemas.microsoft.com/office/drawing/2014/main" id="{DD64D186-CD8A-4913-A36C-D5B6E0FA0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05" y="1862238"/>
            <a:ext cx="7553507" cy="3569032"/>
          </a:xfrm>
          <a:prstGeom prst="rect">
            <a:avLst/>
          </a:prstGeom>
        </p:spPr>
      </p:pic>
    </p:spTree>
    <p:extLst>
      <p:ext uri="{BB962C8B-B14F-4D97-AF65-F5344CB8AC3E}">
        <p14:creationId xmlns:p14="http://schemas.microsoft.com/office/powerpoint/2010/main" val="221061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4" name="Dikdörtgen 3">
            <a:extLst>
              <a:ext uri="{FF2B5EF4-FFF2-40B4-BE49-F238E27FC236}">
                <a16:creationId xmlns:a16="http://schemas.microsoft.com/office/drawing/2014/main" id="{9132F0BB-A96A-4B34-ACC9-08539B409349}"/>
              </a:ext>
            </a:extLst>
          </p:cNvPr>
          <p:cNvSpPr/>
          <p:nvPr/>
        </p:nvSpPr>
        <p:spPr>
          <a:xfrm>
            <a:off x="8325852" y="1118937"/>
            <a:ext cx="3404937" cy="268318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DEVRENİN KODLARI</a:t>
            </a:r>
            <a:endParaRPr lang="en-US" sz="44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endParaRPr>
          </a:p>
        </p:txBody>
      </p:sp>
      <p:sp>
        <p:nvSpPr>
          <p:cNvPr id="15" name="Rectangle 1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420D32A3-6ACD-4B5E-8963-3ED94F82A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966" y="326866"/>
            <a:ext cx="3629497" cy="6204268"/>
          </a:xfrm>
          <a:prstGeom prst="rect">
            <a:avLst/>
          </a:prstGeom>
        </p:spPr>
      </p:pic>
    </p:spTree>
    <p:extLst>
      <p:ext uri="{BB962C8B-B14F-4D97-AF65-F5344CB8AC3E}">
        <p14:creationId xmlns:p14="http://schemas.microsoft.com/office/powerpoint/2010/main" val="222982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5" name="Dikdörtgen 4">
            <a:extLst>
              <a:ext uri="{FF2B5EF4-FFF2-40B4-BE49-F238E27FC236}">
                <a16:creationId xmlns:a16="http://schemas.microsoft.com/office/drawing/2014/main" id="{30829B42-4AD9-40EF-B052-2D59CF4CC071}"/>
              </a:ext>
            </a:extLst>
          </p:cNvPr>
          <p:cNvSpPr/>
          <p:nvPr/>
        </p:nvSpPr>
        <p:spPr>
          <a:xfrm>
            <a:off x="752400" y="571817"/>
            <a:ext cx="10684151" cy="19919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cap="none" spc="0" dirty="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HAZIRLAYAN</a:t>
            </a:r>
          </a:p>
        </p:txBody>
      </p:sp>
      <p:pic>
        <p:nvPicPr>
          <p:cNvPr id="17" name="Picture 16">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7" name="Dikdörtgen 6">
            <a:extLst>
              <a:ext uri="{FF2B5EF4-FFF2-40B4-BE49-F238E27FC236}">
                <a16:creationId xmlns:a16="http://schemas.microsoft.com/office/drawing/2014/main" id="{2D425FF2-74B5-4FDB-B9DE-69F05FC2CF0B}"/>
              </a:ext>
            </a:extLst>
          </p:cNvPr>
          <p:cNvSpPr/>
          <p:nvPr/>
        </p:nvSpPr>
        <p:spPr>
          <a:xfrm>
            <a:off x="2973483" y="2967335"/>
            <a:ext cx="6245044" cy="923330"/>
          </a:xfrm>
          <a:prstGeom prst="rect">
            <a:avLst/>
          </a:prstGeom>
          <a:noFill/>
          <a:ln>
            <a:noFill/>
          </a:ln>
          <a:effectLst>
            <a:glow rad="101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bodyPr>
          <a:lstStyle/>
          <a:p>
            <a:pPr algn="ctr"/>
            <a:r>
              <a:rPr lang="tr-TR" sz="5400" b="1" cap="none" spc="0" dirty="0">
                <a:ln w="22225">
                  <a:solidFill>
                    <a:schemeClr val="accent2"/>
                  </a:solidFill>
                  <a:prstDash val="solid"/>
                </a:ln>
                <a:solidFill>
                  <a:schemeClr val="accent2">
                    <a:lumMod val="40000"/>
                    <a:lumOff val="60000"/>
                  </a:schemeClr>
                </a:solidFill>
                <a:effectLst/>
              </a:rPr>
              <a:t>EROL AKİF KURTCEBE</a:t>
            </a:r>
          </a:p>
        </p:txBody>
      </p:sp>
    </p:spTree>
    <p:extLst>
      <p:ext uri="{BB962C8B-B14F-4D97-AF65-F5344CB8AC3E}">
        <p14:creationId xmlns:p14="http://schemas.microsoft.com/office/powerpoint/2010/main" val="216541130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101</Words>
  <Application>Microsoft Office PowerPoint</Application>
  <PresentationFormat>Geniş ekran</PresentationFormat>
  <Paragraphs>12</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Erol Akif</dc:creator>
  <cp:lastModifiedBy>Erol Akif</cp:lastModifiedBy>
  <cp:revision>5</cp:revision>
  <dcterms:created xsi:type="dcterms:W3CDTF">2021-03-29T08:51:16Z</dcterms:created>
  <dcterms:modified xsi:type="dcterms:W3CDTF">2021-03-29T09:54:19Z</dcterms:modified>
</cp:coreProperties>
</file>