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SourceSansPr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71e5e78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71e5e78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971e5e78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971e5e78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971e5e78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971e5e78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971e5e78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971e5e78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971e5e786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971e5e786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71e5e786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971e5e78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71e5e786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71e5e786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c96f845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9c96f845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21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6" name="Google Shape;86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3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ottabotics.com/" TargetMode="External"/><Relationship Id="rId4" Type="http://schemas.openxmlformats.org/officeDocument/2006/relationships/image" Target="../media/image9.jpg"/><Relationship Id="rId5" Type="http://schemas.openxmlformats.org/officeDocument/2006/relationships/image" Target="../media/image11.jpg"/><Relationship Id="rId6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Recycle Sorter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25"/>
          <p:cNvSpPr txBox="1"/>
          <p:nvPr>
            <p:ph idx="1" type="subTitle"/>
          </p:nvPr>
        </p:nvSpPr>
        <p:spPr>
          <a:xfrm>
            <a:off x="485875" y="3555125"/>
            <a:ext cx="81837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Presented by: Ottabotics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9523" y="358398"/>
            <a:ext cx="1626650" cy="20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Who are we?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544000" y="1163550"/>
            <a:ext cx="803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uOttawa’s one and only Robotics team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70 active club members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http://ottabotics.com/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1950" y="2427275"/>
            <a:ext cx="4415075" cy="2655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750" y="2279975"/>
            <a:ext cx="3849326" cy="2826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8050" y="142125"/>
            <a:ext cx="3354255" cy="213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Recycle Sorter?	</a:t>
            </a:r>
            <a:endParaRPr/>
          </a:p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311700" y="1152475"/>
            <a:ext cx="622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Sort items before they enter a sorting facility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Plastic and metal can be brought to the appropriate facilities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Less recycle and trash will be mixed together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Improve our school's ability to produce recycle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Useful to many schools, restaurants and outside organizations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lan to make Recycle Sorter fit on existing all-in-one bins on campus which include metal cans, bottles, trash and compost bins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7300" y="445025"/>
            <a:ext cx="2517925" cy="36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Features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8"/>
          <p:cNvSpPr txBox="1"/>
          <p:nvPr>
            <p:ph idx="1" type="body"/>
          </p:nvPr>
        </p:nvSpPr>
        <p:spPr>
          <a:xfrm>
            <a:off x="311700" y="1152475"/>
            <a:ext cx="482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Uses sensors that can differentiate between metal cans, plastic bottles, paper and possibly compost. 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IOT capabilities such as LCD screen and website 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 check if a bin is full and needs to be replaced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 show live statistics of how well the organization is using the Sorter 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145" y="1152475"/>
            <a:ext cx="5321357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we’ve accomplished: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9"/>
          <p:cNvSpPr txBox="1"/>
          <p:nvPr>
            <p:ph idx="1" type="body"/>
          </p:nvPr>
        </p:nvSpPr>
        <p:spPr>
          <a:xfrm>
            <a:off x="201000" y="1115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Able to detect Water bottles and Aluminum cans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First prototype was 90% completed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Able to integrate Raspberry Pi and Arduino with Servos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Fabricated materials with Laser cutting &amp; 3D printing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Incorporated for a medium circular sized trash can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Must make second prototype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100" y="2606050"/>
            <a:ext cx="3069900" cy="253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4100" y="0"/>
            <a:ext cx="3069900" cy="260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700" y="30951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Timeline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January 12th - February 26th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Develop new design for school trashcans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CAD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Sensors Analytics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Programming XML files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Able to reduce costs from testing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Recruiting new members for the project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February 27th - April 2th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Fabrication of design (laser cutting, 3D printing, Brunsfield)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Moving Mechanism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LCD screen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Website for IOT data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Wifi capabilities </a:t>
            </a: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April 3rd - June 16th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Testing and modifications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June 16th - August 1st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Field testing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mage result for clock png" id="145" name="Google Shape;1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625" y="2883175"/>
            <a:ext cx="1922050" cy="192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Summary of Costs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Sensors - $500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(multiple: infrared, ultrasonic, mic, photoresistors, hall effect, camera, etc. )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Motors and other actuators - $700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Electrical components - $500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(pcbs, microcontroller, wires, wifi adapter, LCD screen etc.)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Building materials - $400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(Acrylic, metal, wood)</a:t>
            </a:r>
            <a:b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Website and unexpected costs - $100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(Domain and hosting service)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mage result for lcd for raspberry pi" id="152" name="Google Shape;1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6025" y="0"/>
            <a:ext cx="28479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Outreach ideas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2"/>
          <p:cNvSpPr txBox="1"/>
          <p:nvPr>
            <p:ph idx="1" type="body"/>
          </p:nvPr>
        </p:nvSpPr>
        <p:spPr>
          <a:xfrm>
            <a:off x="311700" y="1285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would like to participate in the sustainability fair at the school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plan to contact:  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School newspapers 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community 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City of Ottawa 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Environmental and sustainability groups on campus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and promote our project at 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uOttawa’s engineering “Design Day” competition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Ottawa Makerfaire 2017</a:t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Our successful outcome would be our school or other organizations contributing more recycle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