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317" r:id="rId2"/>
    <p:sldId id="348" r:id="rId3"/>
    <p:sldId id="323" r:id="rId4"/>
    <p:sldId id="324" r:id="rId5"/>
    <p:sldId id="326" r:id="rId6"/>
    <p:sldId id="327" r:id="rId7"/>
    <p:sldId id="328" r:id="rId8"/>
    <p:sldId id="325" r:id="rId9"/>
    <p:sldId id="321" r:id="rId10"/>
  </p:sldIdLst>
  <p:sldSz cx="1188085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yt k" initials="fk" lastIdx="1" clrIdx="0">
    <p:extLst>
      <p:ext uri="{19B8F6BF-5375-455C-9EA6-DF929625EA0E}">
        <p15:presenceInfo xmlns:p15="http://schemas.microsoft.com/office/powerpoint/2012/main" userId="5d0e5b1fc11b83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4789"/>
  </p:normalViewPr>
  <p:slideViewPr>
    <p:cSldViewPr>
      <p:cViewPr varScale="1">
        <p:scale>
          <a:sx n="104" d="100"/>
          <a:sy n="104" d="100"/>
        </p:scale>
        <p:origin x="1128" y="114"/>
      </p:cViewPr>
      <p:guideLst>
        <p:guide orient="horz" pos="2160"/>
        <p:guide pos="374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2/27/2023</a:t>
            </a:fld>
            <a:endParaRPr lang="en-US"/>
          </a:p>
        </p:txBody>
      </p:sp>
      <p:sp>
        <p:nvSpPr>
          <p:cNvPr id="4" name="Slide Image Placeholder 3"/>
          <p:cNvSpPr>
            <a:spLocks noGrp="1" noRot="1" noChangeAspect="1"/>
          </p:cNvSpPr>
          <p:nvPr>
            <p:ph type="sldImg" idx="2"/>
          </p:nvPr>
        </p:nvSpPr>
        <p:spPr>
          <a:xfrm>
            <a:off x="755809" y="1143000"/>
            <a:ext cx="5346383"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hasCustomPrompt="1"/>
          </p:nvPr>
        </p:nvSpPr>
        <p:spPr>
          <a:xfrm>
            <a:off x="891065" y="2130428"/>
            <a:ext cx="10098722" cy="1470025"/>
          </a:xfrm>
        </p:spPr>
        <p:txBody>
          <a:bodyPr/>
          <a:lstStyle/>
          <a:p>
            <a:r>
              <a:rPr lang="tr-TR"/>
              <a:t>Asıl başlık stili için tıklatın</a:t>
            </a:r>
          </a:p>
        </p:txBody>
      </p:sp>
      <p:sp>
        <p:nvSpPr>
          <p:cNvPr id="3" name="2 Alt Başlık"/>
          <p:cNvSpPr>
            <a:spLocks noGrp="1"/>
          </p:cNvSpPr>
          <p:nvPr>
            <p:ph type="subTitle" idx="1" hasCustomPrompt="1"/>
          </p:nvPr>
        </p:nvSpPr>
        <p:spPr>
          <a:xfrm>
            <a:off x="1782127" y="3886200"/>
            <a:ext cx="8316596"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27.02.2023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a:t>Asıl başlık stili için tıklatın</a:t>
            </a:r>
          </a:p>
        </p:txBody>
      </p:sp>
      <p:sp>
        <p:nvSpPr>
          <p:cNvPr id="3" name="2 Dikey Metin Yer Tutucusu"/>
          <p:cNvSpPr>
            <a:spLocks noGrp="1"/>
          </p:cNvSpPr>
          <p:nvPr>
            <p:ph type="body" orient="vert" idx="1" hasCustomPrompt="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27.02.2023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hasCustomPrompt="1"/>
          </p:nvPr>
        </p:nvSpPr>
        <p:spPr>
          <a:xfrm>
            <a:off x="8613616" y="274641"/>
            <a:ext cx="2673191" cy="5851525"/>
          </a:xfrm>
        </p:spPr>
        <p:txBody>
          <a:bodyPr vert="eaVert"/>
          <a:lstStyle/>
          <a:p>
            <a:r>
              <a:rPr lang="tr-TR"/>
              <a:t>Asıl başlık stili için tıklatın</a:t>
            </a:r>
          </a:p>
        </p:txBody>
      </p:sp>
      <p:sp>
        <p:nvSpPr>
          <p:cNvPr id="3" name="2 Dikey Metin Yer Tutucusu"/>
          <p:cNvSpPr>
            <a:spLocks noGrp="1"/>
          </p:cNvSpPr>
          <p:nvPr>
            <p:ph type="body" orient="vert" idx="1" hasCustomPrompt="1"/>
          </p:nvPr>
        </p:nvSpPr>
        <p:spPr>
          <a:xfrm>
            <a:off x="594044" y="274641"/>
            <a:ext cx="7821559"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27.02.2023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a:t>Asıl başlık stili için tıklatın</a:t>
            </a:r>
          </a:p>
        </p:txBody>
      </p:sp>
      <p:sp>
        <p:nvSpPr>
          <p:cNvPr id="3" name="2 İçerik Yer Tutucusu"/>
          <p:cNvSpPr>
            <a:spLocks noGrp="1"/>
          </p:cNvSpPr>
          <p:nvPr>
            <p:ph idx="1" hasCustomPrompt="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27.02.2023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938507" y="4406903"/>
            <a:ext cx="10098722"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hasCustomPrompt="1"/>
          </p:nvPr>
        </p:nvSpPr>
        <p:spPr>
          <a:xfrm>
            <a:off x="938507" y="2906713"/>
            <a:ext cx="1009872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27.02.2023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a:t>Asıl başlık stili için tıklatın</a:t>
            </a:r>
          </a:p>
        </p:txBody>
      </p:sp>
      <p:sp>
        <p:nvSpPr>
          <p:cNvPr id="3" name="2 İçerik Yer Tutucusu"/>
          <p:cNvSpPr>
            <a:spLocks noGrp="1"/>
          </p:cNvSpPr>
          <p:nvPr>
            <p:ph sz="half" idx="1" hasCustomPrompt="1"/>
          </p:nvPr>
        </p:nvSpPr>
        <p:spPr>
          <a:xfrm>
            <a:off x="594043" y="1600203"/>
            <a:ext cx="5247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hasCustomPrompt="1"/>
          </p:nvPr>
        </p:nvSpPr>
        <p:spPr>
          <a:xfrm>
            <a:off x="6039433" y="1600203"/>
            <a:ext cx="5247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A23720DD-5B6D-40BF-8493-A6B52D484E6B}" type="datetimeFigureOut">
              <a:rPr lang="tr-TR" smtClean="0"/>
              <a:t>27.02.2023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lvl1pPr>
              <a:defRPr/>
            </a:lvl1pPr>
          </a:lstStyle>
          <a:p>
            <a:r>
              <a:rPr lang="tr-TR"/>
              <a:t>Asıl başlık stili için tıklatın</a:t>
            </a:r>
          </a:p>
        </p:txBody>
      </p:sp>
      <p:sp>
        <p:nvSpPr>
          <p:cNvPr id="3" name="2 Metin Yer Tutucusu"/>
          <p:cNvSpPr>
            <a:spLocks noGrp="1"/>
          </p:cNvSpPr>
          <p:nvPr>
            <p:ph type="body" idx="1" hasCustomPrompt="1"/>
          </p:nvPr>
        </p:nvSpPr>
        <p:spPr>
          <a:xfrm>
            <a:off x="594042" y="1535113"/>
            <a:ext cx="524943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hasCustomPrompt="1"/>
          </p:nvPr>
        </p:nvSpPr>
        <p:spPr>
          <a:xfrm>
            <a:off x="594042" y="2174875"/>
            <a:ext cx="524943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hasCustomPrompt="1"/>
          </p:nvPr>
        </p:nvSpPr>
        <p:spPr>
          <a:xfrm>
            <a:off x="6035307" y="1535113"/>
            <a:ext cx="525150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hasCustomPrompt="1"/>
          </p:nvPr>
        </p:nvSpPr>
        <p:spPr>
          <a:xfrm>
            <a:off x="6035307" y="2174875"/>
            <a:ext cx="52515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A23720DD-5B6D-40BF-8493-A6B52D484E6B}" type="datetimeFigureOut">
              <a:rPr lang="tr-TR" smtClean="0"/>
              <a:t>27.02.2023</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A23720DD-5B6D-40BF-8493-A6B52D484E6B}" type="datetimeFigureOut">
              <a:rPr lang="tr-TR" smtClean="0"/>
              <a:t>27.02.2023</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27.02.2023</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594044" y="273050"/>
            <a:ext cx="3908718"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hasCustomPrompt="1"/>
          </p:nvPr>
        </p:nvSpPr>
        <p:spPr>
          <a:xfrm>
            <a:off x="4645084" y="273053"/>
            <a:ext cx="66417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hasCustomPrompt="1"/>
          </p:nvPr>
        </p:nvSpPr>
        <p:spPr>
          <a:xfrm>
            <a:off x="594044" y="1435103"/>
            <a:ext cx="390871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27.02.2023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2328731" y="4800600"/>
            <a:ext cx="712851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28731" y="612775"/>
            <a:ext cx="71285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hasCustomPrompt="1"/>
          </p:nvPr>
        </p:nvSpPr>
        <p:spPr>
          <a:xfrm>
            <a:off x="2328731" y="5367338"/>
            <a:ext cx="71285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27.02.2023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8000"/>
            <a:lum/>
          </a:blip>
          <a:srcRect/>
          <a:stretch>
            <a:fillRect/>
          </a:stretch>
        </a:blip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594043" y="274638"/>
            <a:ext cx="10692765"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594043" y="1600203"/>
            <a:ext cx="10692765"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594043" y="6356353"/>
            <a:ext cx="27721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27.02.2023</a:t>
            </a:fld>
            <a:endParaRPr lang="tr-TR"/>
          </a:p>
        </p:txBody>
      </p:sp>
      <p:sp>
        <p:nvSpPr>
          <p:cNvPr id="5" name="4 Altbilgi Yer Tutucusu"/>
          <p:cNvSpPr>
            <a:spLocks noGrp="1"/>
          </p:cNvSpPr>
          <p:nvPr>
            <p:ph type="ftr" sz="quarter" idx="3"/>
          </p:nvPr>
        </p:nvSpPr>
        <p:spPr>
          <a:xfrm>
            <a:off x="4059292" y="6356353"/>
            <a:ext cx="376226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8514609" y="6356353"/>
            <a:ext cx="27721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a:p>
        </p:txBody>
      </p:sp>
      <p:pic>
        <p:nvPicPr>
          <p:cNvPr id="10" name="Content Placeholder 9" descr="WhatsApp Image 2022-07-02 at 01.24.00 (2)"/>
          <p:cNvPicPr>
            <a:picLocks noGrp="1" noChangeAspect="1"/>
          </p:cNvPicPr>
          <p:nvPr>
            <p:ph idx="1"/>
          </p:nvPr>
        </p:nvPicPr>
        <p:blipFill>
          <a:blip r:embed="rId2"/>
          <a:stretch>
            <a:fillRect/>
          </a:stretch>
        </p:blipFill>
        <p:spPr>
          <a:xfrm>
            <a:off x="0" y="0"/>
            <a:ext cx="11880231" cy="6858000"/>
          </a:xfrm>
          <a:prstGeom prst="rect">
            <a:avLst/>
          </a:prstGeom>
        </p:spPr>
      </p:pic>
      <p:sp>
        <p:nvSpPr>
          <p:cNvPr id="11" name="Text Box 10"/>
          <p:cNvSpPr txBox="1"/>
          <p:nvPr/>
        </p:nvSpPr>
        <p:spPr>
          <a:xfrm>
            <a:off x="2845216" y="2923445"/>
            <a:ext cx="5183441" cy="2492990"/>
          </a:xfrm>
          <a:prstGeom prst="rect">
            <a:avLst/>
          </a:prstGeom>
          <a:noFill/>
        </p:spPr>
        <p:txBody>
          <a:bodyPr wrap="square" rtlCol="0">
            <a:spAutoFit/>
          </a:bodyPr>
          <a:lstStyle/>
          <a:p>
            <a:r>
              <a:rPr lang="tr-TR" sz="3120" b="1" dirty="0">
                <a:solidFill>
                  <a:schemeClr val="bg1"/>
                </a:solidFill>
                <a:latin typeface="Ink Free" panose="03080402000500000000" charset="0"/>
              </a:rPr>
              <a:t>Wise </a:t>
            </a:r>
            <a:r>
              <a:rPr lang="tr-TR" sz="3120" b="1" dirty="0" err="1">
                <a:solidFill>
                  <a:schemeClr val="bg1"/>
                </a:solidFill>
                <a:latin typeface="Ink Free" panose="03080402000500000000" charset="0"/>
              </a:rPr>
              <a:t>QA</a:t>
            </a:r>
            <a:r>
              <a:rPr lang="tr-TR" sz="3120" b="1" dirty="0">
                <a:solidFill>
                  <a:schemeClr val="bg1"/>
                </a:solidFill>
                <a:latin typeface="Ink Free" panose="03080402000500000000" charset="0"/>
              </a:rPr>
              <a:t> </a:t>
            </a:r>
            <a:r>
              <a:rPr lang="tr-TR" sz="3120" b="1">
                <a:solidFill>
                  <a:schemeClr val="bg1"/>
                </a:solidFill>
                <a:latin typeface="Ink Free" panose="03080402000500000000" charset="0"/>
              </a:rPr>
              <a:t>Team x</a:t>
            </a:r>
            <a:endParaRPr lang="tr-TR" sz="3120" b="1" i="0" dirty="0">
              <a:solidFill>
                <a:schemeClr val="bg1"/>
              </a:solidFill>
              <a:effectLst/>
              <a:latin typeface="Ink Free" panose="03080402000500000000" charset="0"/>
            </a:endParaRPr>
          </a:p>
          <a:p>
            <a:r>
              <a:rPr lang="tr-TR" altLang="en-GB" sz="3120" b="1" dirty="0" err="1">
                <a:solidFill>
                  <a:schemeClr val="bg1"/>
                </a:solidFill>
                <a:latin typeface="Ink Free" panose="03080402000500000000" charset="0"/>
                <a:cs typeface="Ink Free" panose="03080402000500000000" charset="0"/>
              </a:rPr>
              <a:t>Mentor</a:t>
            </a:r>
            <a:r>
              <a:rPr lang="tr-TR" altLang="en-GB" sz="3120" b="1" dirty="0">
                <a:solidFill>
                  <a:schemeClr val="bg1"/>
                </a:solidFill>
                <a:latin typeface="Ink Free" panose="03080402000500000000" charset="0"/>
                <a:cs typeface="Ink Free" panose="03080402000500000000" charset="0"/>
              </a:rPr>
              <a:t> Toplantısı</a:t>
            </a:r>
          </a:p>
          <a:p>
            <a:r>
              <a:rPr lang="tr-TR" altLang="en-GB" sz="3120" b="1">
                <a:solidFill>
                  <a:schemeClr val="bg1"/>
                </a:solidFill>
                <a:latin typeface="Ink Free" panose="03080402000500000000" charset="0"/>
                <a:cs typeface="Ink Free" panose="03080402000500000000" charset="0"/>
              </a:rPr>
              <a:t>-/02/2023</a:t>
            </a:r>
            <a:endParaRPr lang="tr-TR" altLang="en-GB" sz="3120" b="1" dirty="0">
              <a:solidFill>
                <a:schemeClr val="bg1"/>
              </a:solidFill>
              <a:latin typeface="Ink Free" panose="03080402000500000000" charset="0"/>
              <a:cs typeface="Ink Free" panose="03080402000500000000" charset="0"/>
            </a:endParaRPr>
          </a:p>
          <a:p>
            <a:r>
              <a:rPr lang="tr-TR" altLang="en-GB" sz="3120" b="1" dirty="0">
                <a:solidFill>
                  <a:schemeClr val="bg1"/>
                </a:solidFill>
                <a:latin typeface="Ink Free" panose="03080402000500000000" charset="0"/>
                <a:sym typeface="+mn-ea"/>
              </a:rPr>
              <a:t>IT </a:t>
            </a:r>
            <a:r>
              <a:rPr lang="tr-TR" altLang="en-GB" sz="3120" b="1">
                <a:solidFill>
                  <a:schemeClr val="bg1"/>
                </a:solidFill>
                <a:latin typeface="Ink Free" panose="03080402000500000000" charset="0"/>
                <a:sym typeface="+mn-ea"/>
              </a:rPr>
              <a:t>nedir? Developer ile Tester Arasindaki Farklar </a:t>
            </a:r>
            <a:endParaRPr lang="tr-TR" altLang="en-GB" sz="3120" b="1" dirty="0">
              <a:solidFill>
                <a:schemeClr val="bg1"/>
              </a:solidFill>
              <a:latin typeface="Ink Free" panose="0308040200050000000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a:p>
        </p:txBody>
      </p:sp>
      <p:pic>
        <p:nvPicPr>
          <p:cNvPr id="4" name="Content Placeholder 3"/>
          <p:cNvPicPr>
            <a:picLocks noGrp="1" noChangeAspect="1"/>
          </p:cNvPicPr>
          <p:nvPr>
            <p:ph idx="1"/>
          </p:nvPr>
        </p:nvPicPr>
        <p:blipFill>
          <a:blip r:embed="rId2"/>
          <a:stretch>
            <a:fillRect/>
          </a:stretch>
        </p:blipFill>
        <p:spPr>
          <a:xfrm>
            <a:off x="0" y="0"/>
            <a:ext cx="11881469" cy="6858000"/>
          </a:xfrm>
          <a:prstGeom prst="rect">
            <a:avLst/>
          </a:prstGeom>
        </p:spPr>
      </p:pic>
      <p:sp>
        <p:nvSpPr>
          <p:cNvPr id="5" name="Text Box 4"/>
          <p:cNvSpPr txBox="1"/>
          <p:nvPr/>
        </p:nvSpPr>
        <p:spPr>
          <a:xfrm>
            <a:off x="1736337" y="2304032"/>
            <a:ext cx="5790058" cy="4214231"/>
          </a:xfrm>
          <a:prstGeom prst="rect">
            <a:avLst/>
          </a:prstGeom>
          <a:noFill/>
        </p:spPr>
        <p:txBody>
          <a:bodyPr wrap="square" rtlCol="0">
            <a:spAutoFit/>
          </a:bodyPr>
          <a:lstStyle/>
          <a:p>
            <a:r>
              <a:rPr lang="tr-TR" altLang="en-GB" sz="2435" dirty="0">
                <a:solidFill>
                  <a:schemeClr val="bg1"/>
                </a:solidFill>
                <a:sym typeface="+mn-ea"/>
              </a:rPr>
              <a:t>         Geçen Haftanın Değerlendirmesi</a:t>
            </a:r>
            <a:endParaRPr lang="tr-TR" altLang="en-GB" sz="3200" dirty="0">
              <a:solidFill>
                <a:schemeClr val="bg1"/>
              </a:solidFill>
              <a:sym typeface="+mn-ea"/>
            </a:endParaRPr>
          </a:p>
          <a:p>
            <a:pPr marL="342900" indent="-342900">
              <a:buFont typeface="Arial" panose="020B0604020202020204" pitchFamily="34" charset="0"/>
              <a:buChar char="•"/>
            </a:pPr>
            <a:endParaRPr lang="tr-TR" altLang="en-GB" sz="2435" dirty="0">
              <a:solidFill>
                <a:schemeClr val="bg1"/>
              </a:solidFill>
              <a:sym typeface="+mn-ea"/>
            </a:endParaRPr>
          </a:p>
          <a:p>
            <a:pPr marL="342900" indent="-342900">
              <a:buFont typeface="Arial" panose="020B0604020202020204" pitchFamily="34" charset="0"/>
              <a:buChar char="•"/>
            </a:pPr>
            <a:r>
              <a:rPr lang="tr-TR" altLang="en-GB" sz="2435" dirty="0">
                <a:solidFill>
                  <a:schemeClr val="bg1"/>
                </a:solidFill>
                <a:sym typeface="+mn-ea"/>
              </a:rPr>
              <a:t>Neleri güzel yaptım?</a:t>
            </a:r>
          </a:p>
          <a:p>
            <a:pPr marL="342900" indent="-342900">
              <a:buFont typeface="Arial" panose="020B0604020202020204" pitchFamily="34" charset="0"/>
              <a:buChar char="•"/>
            </a:pPr>
            <a:r>
              <a:rPr lang="tr-TR" altLang="en-GB" sz="2435" dirty="0">
                <a:solidFill>
                  <a:schemeClr val="bg1"/>
                </a:solidFill>
                <a:sym typeface="+mn-ea"/>
              </a:rPr>
              <a:t>Neleri daha güzel yapabilirdim?</a:t>
            </a:r>
          </a:p>
          <a:p>
            <a:pPr marL="342900" indent="-342900">
              <a:buFont typeface="Arial" panose="020B0604020202020204" pitchFamily="34" charset="0"/>
              <a:buChar char="•"/>
            </a:pPr>
            <a:endParaRPr lang="tr-TR" altLang="en-GB" sz="2435" dirty="0">
              <a:solidFill>
                <a:schemeClr val="bg1"/>
              </a:solidFill>
              <a:sym typeface="+mn-ea"/>
            </a:endParaRPr>
          </a:p>
          <a:p>
            <a:pPr marL="342900" indent="-342900">
              <a:buFont typeface="Arial" panose="020B0604020202020204" pitchFamily="34" charset="0"/>
              <a:buChar char="•"/>
            </a:pPr>
            <a:endParaRPr lang="tr-TR" altLang="en-GB" sz="2435" dirty="0">
              <a:solidFill>
                <a:schemeClr val="bg1"/>
              </a:solidFill>
              <a:sym typeface="+mn-ea"/>
            </a:endParaRPr>
          </a:p>
          <a:p>
            <a:endParaRPr lang="tr-TR" altLang="en-GB" sz="2435" dirty="0">
              <a:solidFill>
                <a:schemeClr val="bg1"/>
              </a:solidFill>
            </a:endParaRPr>
          </a:p>
          <a:p>
            <a:pPr marL="342900" indent="-342900">
              <a:buFont typeface="Arial" panose="020B0604020202020204" pitchFamily="34" charset="0"/>
              <a:buChar char="•"/>
            </a:pPr>
            <a:endParaRPr lang="tr-TR" altLang="en-GB" sz="2435" dirty="0">
              <a:solidFill>
                <a:schemeClr val="bg1"/>
              </a:solidFill>
              <a:sym typeface="+mn-ea"/>
            </a:endParaRPr>
          </a:p>
          <a:p>
            <a:pPr marL="342900" indent="-342900">
              <a:buFont typeface="Arial" panose="020B0604020202020204" pitchFamily="34" charset="0"/>
              <a:buChar char="•"/>
            </a:pPr>
            <a:endParaRPr lang="tr-TR" altLang="en-GB" sz="2435" dirty="0">
              <a:solidFill>
                <a:schemeClr val="bg1"/>
              </a:solidFill>
              <a:sym typeface="+mn-ea"/>
            </a:endParaRPr>
          </a:p>
          <a:p>
            <a:pPr marL="342900" indent="-342900">
              <a:buFont typeface="Arial" panose="020B0604020202020204" pitchFamily="34" charset="0"/>
              <a:buChar char="•"/>
            </a:pPr>
            <a:endParaRPr lang="tr-TR" altLang="en-GB" sz="2435" dirty="0">
              <a:solidFill>
                <a:schemeClr val="bg1"/>
              </a:solidFill>
            </a:endParaRPr>
          </a:p>
          <a:p>
            <a:pPr marL="342900" indent="-342900">
              <a:buFont typeface="Arial" panose="020B0604020202020204" pitchFamily="34" charset="0"/>
              <a:buNone/>
            </a:pPr>
            <a:endParaRPr lang="tr-TR" altLang="en-GB" sz="2435" dirty="0">
              <a:solidFill>
                <a:schemeClr val="bg1"/>
              </a:solidFill>
              <a:sym typeface="+mn-ea"/>
            </a:endParaRPr>
          </a:p>
        </p:txBody>
      </p:sp>
    </p:spTree>
    <p:extLst>
      <p:ext uri="{BB962C8B-B14F-4D97-AF65-F5344CB8AC3E}">
        <p14:creationId xmlns:p14="http://schemas.microsoft.com/office/powerpoint/2010/main" val="62345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95809" y="280729"/>
            <a:ext cx="7560840" cy="5740033"/>
          </a:xfrm>
          <a:prstGeom prst="rect">
            <a:avLst/>
          </a:prstGeom>
          <a:noFill/>
        </p:spPr>
        <p:txBody>
          <a:bodyPr wrap="square" rtlCol="0">
            <a:spAutoFit/>
          </a:bodyPr>
          <a:lstStyle/>
          <a:p>
            <a:endParaRPr lang="tr-TR" sz="1800" b="1" kern="1800" spc="45"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endParaRPr>
          </a:p>
          <a:p>
            <a:endParaRPr lang="tr-TR" b="1" kern="1800" spc="45" dirty="0">
              <a:solidFill>
                <a:srgbClr val="7030A0"/>
              </a:solidFill>
              <a:latin typeface="Calibri" panose="020F0502020204030204" pitchFamily="34" charset="0"/>
              <a:ea typeface="Times New Roman" panose="02020603050405020304" pitchFamily="18" charset="0"/>
              <a:cs typeface="Calibri" panose="020F0502020204030204" pitchFamily="34" charset="0"/>
            </a:endParaRPr>
          </a:p>
          <a:p>
            <a:pPr>
              <a:spcAft>
                <a:spcPts val="600"/>
              </a:spcAft>
            </a:pPr>
            <a:r>
              <a:rPr lang="tr-TR" sz="1800" b="1" kern="1800" spc="45"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IT Nedir?</a:t>
            </a:r>
            <a:endParaRPr lang="tr-TR" sz="1800" dirty="0">
              <a:solidFill>
                <a:srgbClr val="7030A0"/>
              </a:solidFill>
              <a:effectLst/>
              <a:latin typeface="Calibri" panose="020F0502020204030204" pitchFamily="34" charset="0"/>
              <a:ea typeface="Times New Roman" panose="02020603050405020304" pitchFamily="18" charset="0"/>
            </a:endParaRPr>
          </a:p>
          <a:p>
            <a:pPr>
              <a:spcAft>
                <a:spcPts val="600"/>
              </a:spcAft>
            </a:pPr>
            <a:r>
              <a:rPr lang="tr-TR" sz="1800" dirty="0">
                <a:solidFill>
                  <a:srgbClr val="7030A0"/>
                </a:solidFill>
                <a:effectLst/>
                <a:latin typeface="Calibri" panose="020F0502020204030204" pitchFamily="34" charset="0"/>
                <a:ea typeface="Times New Roman" panose="02020603050405020304" pitchFamily="18" charset="0"/>
              </a:rPr>
              <a:t>İngilizcede ’Information </a:t>
            </a:r>
            <a:r>
              <a:rPr lang="tr-TR" sz="1800" dirty="0" err="1">
                <a:solidFill>
                  <a:srgbClr val="7030A0"/>
                </a:solidFill>
                <a:effectLst/>
                <a:latin typeface="Calibri" panose="020F0502020204030204" pitchFamily="34" charset="0"/>
                <a:ea typeface="Times New Roman" panose="02020603050405020304" pitchFamily="18" charset="0"/>
              </a:rPr>
              <a:t>Technology</a:t>
            </a:r>
            <a:r>
              <a:rPr lang="tr-TR" sz="1800" dirty="0">
                <a:solidFill>
                  <a:srgbClr val="7030A0"/>
                </a:solidFill>
                <a:effectLst/>
                <a:latin typeface="Calibri" panose="020F0502020204030204" pitchFamily="34" charset="0"/>
                <a:ea typeface="Times New Roman" panose="02020603050405020304" pitchFamily="18" charset="0"/>
              </a:rPr>
              <a:t>’ kelimelerinin kısaltması olan IT, </a:t>
            </a:r>
            <a:r>
              <a:rPr lang="tr-TR" sz="1800" b="1" i="1" dirty="0">
                <a:solidFill>
                  <a:srgbClr val="7030A0"/>
                </a:solidFill>
                <a:effectLst/>
                <a:latin typeface="Calibri" panose="020F0502020204030204" pitchFamily="34" charset="0"/>
                <a:ea typeface="Times New Roman" panose="02020603050405020304" pitchFamily="18" charset="0"/>
              </a:rPr>
              <a:t>bilişim teknolojileri </a:t>
            </a:r>
            <a:r>
              <a:rPr lang="tr-TR" sz="1800" dirty="0">
                <a:solidFill>
                  <a:srgbClr val="7030A0"/>
                </a:solidFill>
                <a:effectLst/>
                <a:latin typeface="Calibri" panose="020F0502020204030204" pitchFamily="34" charset="0"/>
                <a:ea typeface="Times New Roman" panose="02020603050405020304" pitchFamily="18" charset="0"/>
              </a:rPr>
              <a:t>anlamına gelir.</a:t>
            </a:r>
          </a:p>
          <a:p>
            <a:pPr>
              <a:spcAft>
                <a:spcPts val="600"/>
              </a:spcAft>
            </a:pPr>
            <a:r>
              <a:rPr lang="tr-TR" sz="1800" dirty="0">
                <a:solidFill>
                  <a:srgbClr val="7030A0"/>
                </a:solidFill>
                <a:effectLst/>
                <a:latin typeface="Calibri" panose="020F0502020204030204" pitchFamily="34" charset="0"/>
                <a:ea typeface="Times New Roman" panose="02020603050405020304" pitchFamily="18" charset="0"/>
              </a:rPr>
              <a:t> IT bir kavram olarak ilk defa </a:t>
            </a:r>
            <a:r>
              <a:rPr lang="tr-TR" sz="1800" i="1" dirty="0">
                <a:solidFill>
                  <a:srgbClr val="7030A0"/>
                </a:solidFill>
                <a:effectLst/>
                <a:latin typeface="Calibri" panose="020F0502020204030204" pitchFamily="34" charset="0"/>
                <a:ea typeface="Times New Roman" panose="02020603050405020304" pitchFamily="18" charset="0"/>
              </a:rPr>
              <a:t>Harvard </a:t>
            </a:r>
            <a:r>
              <a:rPr lang="tr-TR" sz="1800" i="1" dirty="0" err="1">
                <a:solidFill>
                  <a:srgbClr val="7030A0"/>
                </a:solidFill>
                <a:effectLst/>
                <a:latin typeface="Calibri" panose="020F0502020204030204" pitchFamily="34" charset="0"/>
                <a:ea typeface="Times New Roman" panose="02020603050405020304" pitchFamily="18" charset="0"/>
              </a:rPr>
              <a:t>Bussiness</a:t>
            </a:r>
            <a:r>
              <a:rPr lang="tr-TR" sz="1800" i="1" dirty="0">
                <a:solidFill>
                  <a:srgbClr val="7030A0"/>
                </a:solidFill>
                <a:effectLst/>
                <a:latin typeface="Calibri" panose="020F0502020204030204" pitchFamily="34" charset="0"/>
                <a:ea typeface="Times New Roman" panose="02020603050405020304" pitchFamily="18" charset="0"/>
              </a:rPr>
              <a:t> </a:t>
            </a:r>
            <a:r>
              <a:rPr lang="tr-TR" sz="1800" i="1" dirty="0" err="1">
                <a:solidFill>
                  <a:srgbClr val="7030A0"/>
                </a:solidFill>
                <a:effectLst/>
                <a:latin typeface="Calibri" panose="020F0502020204030204" pitchFamily="34" charset="0"/>
                <a:ea typeface="Times New Roman" panose="02020603050405020304" pitchFamily="18" charset="0"/>
              </a:rPr>
              <a:t>Review</a:t>
            </a:r>
            <a:r>
              <a:rPr lang="tr-TR" sz="1800" i="1" dirty="0">
                <a:solidFill>
                  <a:srgbClr val="7030A0"/>
                </a:solidFill>
                <a:effectLst/>
                <a:latin typeface="Calibri" panose="020F0502020204030204" pitchFamily="34" charset="0"/>
                <a:ea typeface="Times New Roman" panose="02020603050405020304" pitchFamily="18" charset="0"/>
              </a:rPr>
              <a:t> </a:t>
            </a:r>
            <a:r>
              <a:rPr lang="tr-TR" sz="1800" dirty="0">
                <a:solidFill>
                  <a:srgbClr val="7030A0"/>
                </a:solidFill>
                <a:effectLst/>
                <a:latin typeface="Calibri" panose="020F0502020204030204" pitchFamily="34" charset="0"/>
                <a:ea typeface="Times New Roman" panose="02020603050405020304" pitchFamily="18" charset="0"/>
              </a:rPr>
              <a:t>tarafından dünya literatürüne kazandırılmış. Harvard Üniversitesi, IT kavramını genel maksatlı bilgisayarlı işlemlerin programlanması ve çeşitli görevlerin yerine getirilmesi olarak açıklamıştır.</a:t>
            </a:r>
          </a:p>
          <a:p>
            <a:pPr>
              <a:spcAft>
                <a:spcPts val="600"/>
              </a:spcAft>
            </a:pPr>
            <a:r>
              <a:rPr lang="tr-TR" sz="1800" dirty="0">
                <a:solidFill>
                  <a:srgbClr val="7030A0"/>
                </a:solidFill>
                <a:effectLst/>
                <a:latin typeface="Calibri" panose="020F0502020204030204" pitchFamily="34" charset="0"/>
                <a:ea typeface="Times New Roman" panose="02020603050405020304" pitchFamily="18" charset="0"/>
              </a:rPr>
              <a:t>IT terimi, kişisel bilgisayarlar veya ev sistemleri, devlet kurumları veya özel şirketlerin bilgi yönetimi için kullanılır.</a:t>
            </a:r>
          </a:p>
          <a:p>
            <a:pPr>
              <a:spcAft>
                <a:spcPts val="600"/>
              </a:spcAft>
            </a:pPr>
            <a:r>
              <a:rPr lang="tr-TR" sz="1800" dirty="0">
                <a:solidFill>
                  <a:srgbClr val="7030A0"/>
                </a:solidFill>
                <a:effectLst/>
                <a:latin typeface="Calibri" panose="020F0502020204030204" pitchFamily="34" charset="0"/>
                <a:ea typeface="Times New Roman" panose="02020603050405020304" pitchFamily="18" charset="0"/>
              </a:rPr>
              <a:t>Peki, bilişim sistemleri ne iş yapar? Bilişim sistemleri; bilgisayar ağları, sistem, fiziksel donanım, yazılım, sesli ve görüntülü iletişim veya güvenlik gibi birçok alanı kapsar.</a:t>
            </a:r>
            <a:endParaRPr lang="tr-TR" sz="18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600"/>
              </a:spcAft>
            </a:pPr>
            <a:r>
              <a:rPr lang="tr-TR" sz="18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Network olarak da anılan bilgisayar ağları ve iletişim, internetin temelini oluşturan iletişim ağları anlamına gelir. Veri aktarma ve paylaşma ihtiyacından doğan network alanı, dünya genelinde 2 milyardan fazla olan kişisel bilgisayarı ve sunucuları birbirine bağlar. Böylece ortaya çıkan ve iletişim ağlarının en büyüğü olan internet, tüm teknolojinin temelini oluşturur.</a:t>
            </a:r>
            <a:endPar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IT Nedir? Ne İş Yapar ve IT Uzmanı Nasıl Olunur?">
            <a:extLst>
              <a:ext uri="{FF2B5EF4-FFF2-40B4-BE49-F238E27FC236}">
                <a16:creationId xmlns:a16="http://schemas.microsoft.com/office/drawing/2014/main" id="{417F2760-AB03-75EF-633F-D176947FB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657" y="188640"/>
            <a:ext cx="3722956" cy="3169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465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23801" y="280729"/>
            <a:ext cx="8928992" cy="6502036"/>
          </a:xfrm>
          <a:prstGeom prst="rect">
            <a:avLst/>
          </a:prstGeom>
          <a:noFill/>
        </p:spPr>
        <p:txBody>
          <a:bodyPr wrap="square" rtlCol="0">
            <a:spAutoFit/>
          </a:bodyPr>
          <a:lstStyle/>
          <a:p>
            <a:endParaRPr lang="tr-TR" sz="1800" b="1" kern="1800" spc="45"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endParaRPr>
          </a:p>
          <a:p>
            <a:endParaRPr lang="tr-TR" b="1" kern="1800" spc="45" dirty="0">
              <a:solidFill>
                <a:srgbClr val="7030A0"/>
              </a:solidFill>
              <a:latin typeface="Calibri" panose="020F0502020204030204" pitchFamily="34" charset="0"/>
              <a:ea typeface="Times New Roman" panose="02020603050405020304" pitchFamily="18" charset="0"/>
              <a:cs typeface="Calibri" panose="020F0502020204030204" pitchFamily="34" charset="0"/>
            </a:endParaRPr>
          </a:p>
          <a:p>
            <a:pPr marL="0" marR="0" algn="just" fontAlgn="base">
              <a:lnSpc>
                <a:spcPct val="107000"/>
              </a:lnSpc>
              <a:spcBef>
                <a:spcPts val="0"/>
              </a:spcBef>
              <a:spcAft>
                <a:spcPts val="0"/>
              </a:spcAft>
            </a:pPr>
            <a:endParaRPr lang="tr-TR" sz="1800" b="1"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endParaRPr>
          </a:p>
          <a:p>
            <a:r>
              <a:rPr lang="tr-TR" sz="1800" b="1"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IT Uzmanı Kimdir?</a:t>
            </a:r>
            <a:endPar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r>
              <a:rPr lang="tr-TR" sz="18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IT uzmanı görevi büyük veri merkezleri veya şirketlerin bilişim sistemini </a:t>
            </a:r>
          </a:p>
          <a:p>
            <a:r>
              <a:rPr lang="tr-TR" sz="18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ayakta tutması gereken personeldir. Bilgisayar ağları, sistem, </a:t>
            </a:r>
          </a:p>
          <a:p>
            <a:r>
              <a:rPr lang="tr-TR" sz="18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fiziksel donanım, yazılım, sesli ve görüntülü iletişim veya </a:t>
            </a:r>
          </a:p>
          <a:p>
            <a:r>
              <a:rPr lang="tr-TR" sz="18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güvenlik gibi tüm bileşenleri yöneten IT uzmanı, hizmetlerin aktif </a:t>
            </a:r>
          </a:p>
          <a:p>
            <a:r>
              <a:rPr lang="tr-TR" sz="18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çalışmasını sağlar.</a:t>
            </a:r>
          </a:p>
          <a:p>
            <a:endParaRPr lang="tr-TR" sz="1800" b="1"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 fontAlgn="base">
              <a:lnSpc>
                <a:spcPct val="107000"/>
              </a:lnSpc>
              <a:spcBef>
                <a:spcPts val="0"/>
              </a:spcBef>
              <a:spcAft>
                <a:spcPts val="0"/>
              </a:spcAft>
            </a:pPr>
            <a:r>
              <a:rPr lang="tr-TR" sz="1800" b="1"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IT Uzmanı Sorumlulukları Nelerdir?</a:t>
            </a:r>
            <a:r>
              <a:rPr lang="tr-TR"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t>
            </a:r>
          </a:p>
          <a:p>
            <a:r>
              <a:rPr lang="tr-TR" sz="18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Sürekli gelişen bilişim teknolojileriyle birlikte IT uzmanı görev tanımı da genişlemektedir. Veri depolama, sorgulama, kategorize etme ya da özetleme ile konuya özel sonuç üreten IT uzmanları, problem çözme odaklı çalışır.</a:t>
            </a:r>
          </a:p>
          <a:p>
            <a:r>
              <a:rPr lang="tr-TR" sz="18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Ayrıca büyüyen bir veri merkezinin tüm ihtiyaçlarını göz önünde bulunduran IT uzmanları raporlama ve listelemeyle bir iş programı oluşturarak sistemin teknolojinin gerisinde kalmasını engeller. Bunun için fiziksel donanım ilavesi veya değişimi ya da gerekli yazılımların güncellemeleri gibi işleri de yapar.</a:t>
            </a:r>
            <a:endPar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r>
              <a:rPr lang="tr-TR" sz="18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Alanına göre uzmanlaşan IT personelleri network sistemlerinin tasarımını, konfigürasyonunu, bakım ve idamesini gerçekleştirirken sunucu sistemlerinin kurulumu ve işletmesini de yapar. Fiziksel donanımlardan sorumlu IT uzmanı, arıza ve bakım işlerini yönetirken yazılımcı bir uzman gereken madde güncellemelerini yazar veya test eder.  </a:t>
            </a:r>
            <a:endPar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IT Uzmanı">
            <a:extLst>
              <a:ext uri="{FF2B5EF4-FFF2-40B4-BE49-F238E27FC236}">
                <a16:creationId xmlns:a16="http://schemas.microsoft.com/office/drawing/2014/main" id="{3A5472A6-0BCC-4894-82B7-4B6A806D0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9464" y="764704"/>
            <a:ext cx="4377680" cy="2468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3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17534" y="430518"/>
            <a:ext cx="6480720" cy="5658408"/>
          </a:xfrm>
          <a:prstGeom prst="rect">
            <a:avLst/>
          </a:prstGeom>
          <a:noFill/>
        </p:spPr>
        <p:txBody>
          <a:bodyPr wrap="square" rtlCol="0">
            <a:spAutoFit/>
          </a:bodyPr>
          <a:lstStyle/>
          <a:p>
            <a:endParaRPr lang="tr-TR" sz="1800" b="1" kern="1800" spc="45"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endParaRPr>
          </a:p>
          <a:p>
            <a:endParaRPr lang="tr-TR" b="1" kern="1800" spc="45" dirty="0">
              <a:solidFill>
                <a:srgbClr val="7030A0"/>
              </a:solidFill>
              <a:latin typeface="Calibri" panose="020F0502020204030204" pitchFamily="34" charset="0"/>
              <a:ea typeface="Times New Roman" panose="02020603050405020304" pitchFamily="18" charset="0"/>
              <a:cs typeface="Calibri" panose="020F0502020204030204" pitchFamily="34" charset="0"/>
            </a:endParaRPr>
          </a:p>
          <a:p>
            <a:r>
              <a:rPr lang="tr-TR" b="1"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DEVELOPER (DEV) : </a:t>
            </a:r>
            <a:r>
              <a:rPr lang="tr-TR"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Tekniği yüksek olur ve yazılımı yaparak </a:t>
            </a:r>
            <a:r>
              <a:rPr lang="tr-TR" dirty="0" err="1">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application</a:t>
            </a:r>
            <a:r>
              <a:rPr lang="tr-TR"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a:t>
            </a:r>
            <a:r>
              <a:rPr lang="tr-TR" dirty="0" err="1">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oluşturur.Daha</a:t>
            </a:r>
            <a:r>
              <a:rPr lang="tr-TR"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a:t>
            </a:r>
            <a:r>
              <a:rPr lang="tr-TR">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iyi anlayacağımız </a:t>
            </a:r>
            <a:r>
              <a:rPr lang="tr-TR"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manada </a:t>
            </a:r>
            <a:r>
              <a:rPr lang="tr-TR" dirty="0" err="1">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code</a:t>
            </a:r>
            <a:r>
              <a:rPr lang="tr-TR"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yazan kimsedir.</a:t>
            </a:r>
            <a:endParaRPr lang="tr-TR" b="1"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endParaRPr>
          </a:p>
          <a:p>
            <a:r>
              <a:rPr lang="tr-TR" b="1"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Sorumluluklar:</a:t>
            </a:r>
          </a:p>
          <a:p>
            <a:pPr marL="285750" indent="-285750">
              <a:buFont typeface="Arial" panose="020B0604020202020204" pitchFamily="34" charset="0"/>
              <a:buChar char="•"/>
            </a:pPr>
            <a:r>
              <a:rPr lang="tr-TR" sz="16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Kendilerine aktarılan Software </a:t>
            </a:r>
            <a:r>
              <a:rPr lang="tr-TR" sz="1600" dirty="0" err="1">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Requirement</a:t>
            </a:r>
            <a:r>
              <a:rPr lang="tr-TR" sz="16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Dokümanını toparlar ve</a:t>
            </a:r>
          </a:p>
          <a:p>
            <a:r>
              <a:rPr lang="tr-TR" sz="16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gereken </a:t>
            </a:r>
            <a:r>
              <a:rPr lang="tr-TR" sz="1600" dirty="0" err="1">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application</a:t>
            </a:r>
            <a:r>
              <a:rPr lang="tr-TR" sz="16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ve programın oluşumunu sağlar.</a:t>
            </a:r>
          </a:p>
          <a:p>
            <a:pPr marL="285750" indent="-285750">
              <a:buFont typeface="Arial" panose="020B0604020202020204" pitchFamily="34" charset="0"/>
              <a:buChar char="•"/>
            </a:pPr>
            <a:r>
              <a:rPr lang="tr-TR" sz="16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Beklentileri ve gereksinimleri (</a:t>
            </a:r>
            <a:r>
              <a:rPr lang="tr-TR" sz="1600" dirty="0" err="1">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costumer</a:t>
            </a:r>
            <a:r>
              <a:rPr lang="tr-TR" sz="16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a:t>
            </a:r>
            <a:r>
              <a:rPr lang="tr-TR" sz="1600" dirty="0" err="1">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requirement</a:t>
            </a:r>
            <a:r>
              <a:rPr lang="tr-TR" sz="16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karşılayacak </a:t>
            </a:r>
          </a:p>
          <a:p>
            <a:r>
              <a:rPr lang="tr-TR" sz="16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yüksek kalitede </a:t>
            </a:r>
            <a:r>
              <a:rPr lang="tr-TR" sz="1600" dirty="0" err="1">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code</a:t>
            </a:r>
            <a:r>
              <a:rPr lang="tr-TR" sz="16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yazarlar. </a:t>
            </a:r>
          </a:p>
          <a:p>
            <a:pPr marL="285750" indent="-285750">
              <a:buFont typeface="Arial" panose="020B0604020202020204" pitchFamily="34" charset="0"/>
              <a:buChar char="•"/>
            </a:pPr>
            <a:r>
              <a:rPr lang="tr-TR" sz="16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Software dokümanını oluşturur ve önceki </a:t>
            </a:r>
            <a:r>
              <a:rPr lang="tr-TR" sz="1600" dirty="0" err="1">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dökümanları</a:t>
            </a:r>
            <a:r>
              <a:rPr lang="tr-TR" sz="16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günceller.</a:t>
            </a:r>
          </a:p>
          <a:p>
            <a:pPr marL="285750" indent="-285750">
              <a:buFont typeface="Arial" panose="020B0604020202020204" pitchFamily="34" charset="0"/>
              <a:buChar char="•"/>
            </a:pPr>
            <a:endParaRPr lang="tr-TR" dirty="0">
              <a:solidFill>
                <a:srgbClr val="7030A0"/>
              </a:solidFill>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600"/>
              </a:spcAft>
            </a:pPr>
            <a:r>
              <a:rPr lang="tr-TR" b="1" dirty="0">
                <a:solidFill>
                  <a:srgbClr val="7030A0"/>
                </a:solidFill>
                <a:latin typeface="Calibri" panose="020F0502020204030204" pitchFamily="34" charset="0"/>
                <a:cs typeface="Calibri" panose="020F0502020204030204" pitchFamily="34" charset="0"/>
              </a:rPr>
              <a:t>Developer </a:t>
            </a:r>
            <a:r>
              <a:rPr lang="tr-TR" b="1" dirty="0" err="1">
                <a:solidFill>
                  <a:srgbClr val="7030A0"/>
                </a:solidFill>
                <a:latin typeface="Calibri" panose="020F0502020204030204" pitchFamily="34" charset="0"/>
                <a:cs typeface="Calibri" panose="020F0502020204030204" pitchFamily="34" charset="0"/>
              </a:rPr>
              <a:t>Ünvanları</a:t>
            </a:r>
            <a:endParaRPr lang="en-US" b="1" dirty="0">
              <a:solidFill>
                <a:srgbClr val="7030A0"/>
              </a:solidFill>
              <a:latin typeface="Calibri" panose="020F0502020204030204" pitchFamily="34" charset="0"/>
              <a:cs typeface="Calibri" panose="020F0502020204030204" pitchFamily="34" charset="0"/>
            </a:endParaRPr>
          </a:p>
          <a:p>
            <a:pPr marR="0">
              <a:lnSpc>
                <a:spcPct val="107000"/>
              </a:lnSpc>
              <a:spcBef>
                <a:spcPts val="0"/>
              </a:spcBef>
              <a:spcAft>
                <a:spcPts val="600"/>
              </a:spcAft>
            </a:pPr>
            <a:r>
              <a:rPr lang="tr-TR" dirty="0" err="1">
                <a:solidFill>
                  <a:srgbClr val="7030A0"/>
                </a:solidFill>
                <a:effectLst/>
                <a:latin typeface="+mj-lt"/>
                <a:ea typeface="Calibri" panose="020F0502020204030204" pitchFamily="34" charset="0"/>
                <a:cs typeface="Times New Roman" panose="02020603050405020304" pitchFamily="18" charset="0"/>
              </a:rPr>
              <a:t>javaScript</a:t>
            </a:r>
            <a:r>
              <a:rPr lang="tr-TR" dirty="0">
                <a:solidFill>
                  <a:srgbClr val="7030A0"/>
                </a:solidFill>
                <a:effectLst/>
                <a:latin typeface="+mj-lt"/>
                <a:ea typeface="Calibri" panose="020F0502020204030204" pitchFamily="34" charset="0"/>
                <a:cs typeface="Times New Roman" panose="02020603050405020304" pitchFamily="18" charset="0"/>
              </a:rPr>
              <a:t> + </a:t>
            </a:r>
            <a:r>
              <a:rPr lang="tr-TR" dirty="0" err="1">
                <a:solidFill>
                  <a:srgbClr val="7030A0"/>
                </a:solidFill>
                <a:effectLst/>
                <a:latin typeface="+mj-lt"/>
                <a:ea typeface="Calibri" panose="020F0502020204030204" pitchFamily="34" charset="0"/>
                <a:cs typeface="Times New Roman" panose="02020603050405020304" pitchFamily="18" charset="0"/>
              </a:rPr>
              <a:t>React</a:t>
            </a:r>
            <a:r>
              <a:rPr lang="tr-TR" dirty="0">
                <a:solidFill>
                  <a:srgbClr val="7030A0"/>
                </a:solidFill>
                <a:effectLst/>
                <a:latin typeface="+mj-lt"/>
                <a:ea typeface="Calibri" panose="020F0502020204030204" pitchFamily="34" charset="0"/>
                <a:cs typeface="Times New Roman" panose="02020603050405020304" pitchFamily="18" charset="0"/>
              </a:rPr>
              <a:t> + </a:t>
            </a:r>
            <a:r>
              <a:rPr lang="tr-TR" dirty="0" err="1">
                <a:solidFill>
                  <a:srgbClr val="7030A0"/>
                </a:solidFill>
                <a:effectLst/>
                <a:latin typeface="+mj-lt"/>
                <a:ea typeface="Calibri" panose="020F0502020204030204" pitchFamily="34" charset="0"/>
                <a:cs typeface="Times New Roman" panose="02020603050405020304" pitchFamily="18" charset="0"/>
              </a:rPr>
              <a:t>Bootsrap</a:t>
            </a:r>
            <a:r>
              <a:rPr lang="tr-TR" dirty="0">
                <a:solidFill>
                  <a:srgbClr val="7030A0"/>
                </a:solidFill>
                <a:effectLst/>
                <a:latin typeface="+mj-lt"/>
                <a:ea typeface="Calibri" panose="020F0502020204030204" pitchFamily="34" charset="0"/>
                <a:cs typeface="Arial" panose="020B0604020202020204" pitchFamily="34" charset="0"/>
                <a:sym typeface="Wingdings" panose="05000000000000000000" pitchFamily="2" charset="2"/>
              </a:rPr>
              <a:t> </a:t>
            </a:r>
            <a:r>
              <a:rPr lang="tr-TR" b="1" dirty="0">
                <a:solidFill>
                  <a:srgbClr val="7030A0"/>
                </a:solidFill>
                <a:latin typeface="Calibri" panose="020F0502020204030204" pitchFamily="34" charset="0"/>
                <a:cs typeface="Calibri" panose="020F0502020204030204" pitchFamily="34" charset="0"/>
                <a:sym typeface="Wingdings" panose="05000000000000000000" pitchFamily="2" charset="2"/>
              </a:rPr>
              <a:t></a:t>
            </a:r>
            <a:r>
              <a:rPr lang="tr-TR" b="1" dirty="0">
                <a:solidFill>
                  <a:srgbClr val="7030A0"/>
                </a:solidFill>
                <a:latin typeface="Calibri" panose="020F0502020204030204" pitchFamily="34" charset="0"/>
                <a:cs typeface="Calibri" panose="020F0502020204030204" pitchFamily="34" charset="0"/>
              </a:rPr>
              <a:t> </a:t>
            </a:r>
            <a:r>
              <a:rPr lang="tr-TR" b="1" dirty="0" err="1">
                <a:solidFill>
                  <a:srgbClr val="7030A0"/>
                </a:solidFill>
                <a:latin typeface="Calibri" panose="020F0502020204030204" pitchFamily="34" charset="0"/>
                <a:cs typeface="Calibri" panose="020F0502020204030204" pitchFamily="34" charset="0"/>
              </a:rPr>
              <a:t>Frontend</a:t>
            </a:r>
            <a:r>
              <a:rPr lang="tr-TR" b="1" dirty="0">
                <a:solidFill>
                  <a:srgbClr val="7030A0"/>
                </a:solidFill>
                <a:latin typeface="Calibri" panose="020F0502020204030204" pitchFamily="34" charset="0"/>
                <a:cs typeface="Calibri" panose="020F0502020204030204" pitchFamily="34" charset="0"/>
              </a:rPr>
              <a:t> Developer</a:t>
            </a:r>
            <a:endParaRPr lang="en-US" b="1" dirty="0">
              <a:solidFill>
                <a:srgbClr val="7030A0"/>
              </a:solidFill>
              <a:latin typeface="Calibri" panose="020F0502020204030204" pitchFamily="34" charset="0"/>
              <a:cs typeface="Calibri" panose="020F0502020204030204" pitchFamily="34" charset="0"/>
            </a:endParaRPr>
          </a:p>
          <a:p>
            <a:pPr>
              <a:lnSpc>
                <a:spcPct val="107000"/>
              </a:lnSpc>
              <a:spcAft>
                <a:spcPts val="600"/>
              </a:spcAft>
            </a:pPr>
            <a:r>
              <a:rPr lang="tr-TR" dirty="0" err="1">
                <a:solidFill>
                  <a:srgbClr val="7030A0"/>
                </a:solidFill>
                <a:effectLst/>
                <a:latin typeface="+mj-lt"/>
                <a:ea typeface="Calibri" panose="020F0502020204030204" pitchFamily="34" charset="0"/>
                <a:cs typeface="Times New Roman" panose="02020603050405020304" pitchFamily="18" charset="0"/>
              </a:rPr>
              <a:t>java</a:t>
            </a:r>
            <a:r>
              <a:rPr lang="tr-TR" dirty="0">
                <a:solidFill>
                  <a:srgbClr val="7030A0"/>
                </a:solidFill>
                <a:effectLst/>
                <a:latin typeface="+mj-lt"/>
                <a:ea typeface="Calibri" panose="020F0502020204030204" pitchFamily="34" charset="0"/>
                <a:cs typeface="Times New Roman" panose="02020603050405020304" pitchFamily="18" charset="0"/>
              </a:rPr>
              <a:t> + </a:t>
            </a:r>
            <a:r>
              <a:rPr lang="tr-TR" dirty="0" err="1">
                <a:solidFill>
                  <a:srgbClr val="7030A0"/>
                </a:solidFill>
                <a:effectLst/>
                <a:latin typeface="+mj-lt"/>
                <a:ea typeface="Calibri" panose="020F0502020204030204" pitchFamily="34" charset="0"/>
                <a:cs typeface="Times New Roman" panose="02020603050405020304" pitchFamily="18" charset="0"/>
              </a:rPr>
              <a:t>node</a:t>
            </a:r>
            <a:r>
              <a:rPr lang="tr-TR" dirty="0">
                <a:solidFill>
                  <a:srgbClr val="7030A0"/>
                </a:solidFill>
                <a:effectLst/>
                <a:latin typeface="+mj-lt"/>
                <a:ea typeface="Calibri" panose="020F0502020204030204" pitchFamily="34" charset="0"/>
                <a:cs typeface="Times New Roman" panose="02020603050405020304" pitchFamily="18" charset="0"/>
              </a:rPr>
              <a:t> JS + </a:t>
            </a:r>
            <a:r>
              <a:rPr lang="tr-TR" dirty="0" err="1">
                <a:solidFill>
                  <a:srgbClr val="7030A0"/>
                </a:solidFill>
                <a:effectLst/>
                <a:latin typeface="+mj-lt"/>
                <a:ea typeface="Calibri" panose="020F0502020204030204" pitchFamily="34" charset="0"/>
                <a:cs typeface="Times New Roman" panose="02020603050405020304" pitchFamily="18" charset="0"/>
              </a:rPr>
              <a:t>SpringBoot</a:t>
            </a:r>
            <a:r>
              <a:rPr lang="tr-TR" dirty="0">
                <a:solidFill>
                  <a:srgbClr val="7030A0"/>
                </a:solidFill>
                <a:effectLst/>
                <a:latin typeface="+mj-lt"/>
                <a:ea typeface="Calibri" panose="020F0502020204030204" pitchFamily="34" charset="0"/>
                <a:cs typeface="Times New Roman" panose="02020603050405020304" pitchFamily="18" charset="0"/>
              </a:rPr>
              <a:t> + API </a:t>
            </a:r>
            <a:r>
              <a:rPr lang="tr-TR" b="1" dirty="0">
                <a:solidFill>
                  <a:srgbClr val="7030A0"/>
                </a:solidFill>
                <a:latin typeface="Calibri" panose="020F0502020204030204" pitchFamily="34" charset="0"/>
                <a:cs typeface="Calibri" panose="020F0502020204030204" pitchFamily="34" charset="0"/>
                <a:sym typeface="Wingdings" panose="05000000000000000000" pitchFamily="2" charset="2"/>
              </a:rPr>
              <a:t></a:t>
            </a:r>
            <a:r>
              <a:rPr lang="tr-TR" b="1" dirty="0">
                <a:solidFill>
                  <a:srgbClr val="7030A0"/>
                </a:solidFill>
                <a:latin typeface="Calibri" panose="020F0502020204030204" pitchFamily="34" charset="0"/>
                <a:cs typeface="Calibri" panose="020F0502020204030204" pitchFamily="34" charset="0"/>
              </a:rPr>
              <a:t> </a:t>
            </a:r>
            <a:r>
              <a:rPr lang="tr-TR" b="1" dirty="0" err="1">
                <a:solidFill>
                  <a:srgbClr val="7030A0"/>
                </a:solidFill>
                <a:latin typeface="Calibri" panose="020F0502020204030204" pitchFamily="34" charset="0"/>
                <a:cs typeface="Calibri" panose="020F0502020204030204" pitchFamily="34" charset="0"/>
              </a:rPr>
              <a:t>Backend</a:t>
            </a:r>
            <a:r>
              <a:rPr lang="tr-TR" b="1" dirty="0">
                <a:solidFill>
                  <a:srgbClr val="7030A0"/>
                </a:solidFill>
                <a:latin typeface="Calibri" panose="020F0502020204030204" pitchFamily="34" charset="0"/>
                <a:cs typeface="Calibri" panose="020F0502020204030204" pitchFamily="34" charset="0"/>
              </a:rPr>
              <a:t> </a:t>
            </a:r>
            <a:r>
              <a:rPr lang="tr-TR" b="1" dirty="0" err="1">
                <a:solidFill>
                  <a:srgbClr val="7030A0"/>
                </a:solidFill>
                <a:latin typeface="Calibri" panose="020F0502020204030204" pitchFamily="34" charset="0"/>
                <a:cs typeface="Calibri" panose="020F0502020204030204" pitchFamily="34" charset="0"/>
              </a:rPr>
              <a:t>Develeper</a:t>
            </a:r>
            <a:endParaRPr lang="en-US" b="1" dirty="0">
              <a:solidFill>
                <a:srgbClr val="7030A0"/>
              </a:solidFill>
              <a:latin typeface="Calibri" panose="020F0502020204030204" pitchFamily="34" charset="0"/>
              <a:cs typeface="Calibri" panose="020F0502020204030204" pitchFamily="34" charset="0"/>
            </a:endParaRPr>
          </a:p>
          <a:p>
            <a:pPr marL="0" marR="0">
              <a:lnSpc>
                <a:spcPct val="107000"/>
              </a:lnSpc>
              <a:spcBef>
                <a:spcPts val="0"/>
              </a:spcBef>
              <a:spcAft>
                <a:spcPts val="600"/>
              </a:spcAft>
            </a:pPr>
            <a:r>
              <a:rPr lang="tr-TR" dirty="0" err="1">
                <a:solidFill>
                  <a:srgbClr val="7030A0"/>
                </a:solidFill>
                <a:effectLst/>
                <a:latin typeface="+mj-lt"/>
                <a:ea typeface="Calibri" panose="020F0502020204030204" pitchFamily="34" charset="0"/>
                <a:cs typeface="Times New Roman" panose="02020603050405020304" pitchFamily="18" charset="0"/>
              </a:rPr>
              <a:t>java</a:t>
            </a:r>
            <a:r>
              <a:rPr lang="tr-TR" dirty="0">
                <a:solidFill>
                  <a:srgbClr val="7030A0"/>
                </a:solidFill>
                <a:effectLst/>
                <a:latin typeface="+mj-lt"/>
                <a:ea typeface="Calibri" panose="020F0502020204030204" pitchFamily="34" charset="0"/>
                <a:cs typeface="Times New Roman" panose="02020603050405020304" pitchFamily="18" charset="0"/>
              </a:rPr>
              <a:t> + SQL + JDBC + </a:t>
            </a:r>
            <a:r>
              <a:rPr lang="tr-TR" dirty="0" err="1">
                <a:solidFill>
                  <a:srgbClr val="7030A0"/>
                </a:solidFill>
                <a:effectLst/>
                <a:latin typeface="+mj-lt"/>
                <a:ea typeface="Calibri" panose="020F0502020204030204" pitchFamily="34" charset="0"/>
                <a:cs typeface="Times New Roman" panose="02020603050405020304" pitchFamily="18" charset="0"/>
              </a:rPr>
              <a:t>Hıbernate</a:t>
            </a:r>
            <a:r>
              <a:rPr lang="tr-TR" dirty="0">
                <a:solidFill>
                  <a:srgbClr val="7030A0"/>
                </a:solidFill>
                <a:effectLst/>
                <a:latin typeface="+mj-lt"/>
                <a:ea typeface="Calibri" panose="020F0502020204030204" pitchFamily="34" charset="0"/>
                <a:cs typeface="Times New Roman" panose="02020603050405020304" pitchFamily="18" charset="0"/>
              </a:rPr>
              <a:t> + </a:t>
            </a:r>
            <a:r>
              <a:rPr lang="tr-TR" dirty="0" err="1">
                <a:solidFill>
                  <a:srgbClr val="7030A0"/>
                </a:solidFill>
                <a:effectLst/>
                <a:latin typeface="+mj-lt"/>
                <a:ea typeface="Calibri" panose="020F0502020204030204" pitchFamily="34" charset="0"/>
                <a:cs typeface="Times New Roman" panose="02020603050405020304" pitchFamily="18" charset="0"/>
              </a:rPr>
              <a:t>MongoDB</a:t>
            </a:r>
            <a:r>
              <a:rPr lang="tr-TR" b="1" dirty="0">
                <a:solidFill>
                  <a:srgbClr val="7030A0"/>
                </a:solidFill>
                <a:latin typeface="Calibri" panose="020F0502020204030204" pitchFamily="34" charset="0"/>
                <a:cs typeface="Calibri" panose="020F0502020204030204" pitchFamily="34" charset="0"/>
                <a:sym typeface="Wingdings" panose="05000000000000000000" pitchFamily="2" charset="2"/>
              </a:rPr>
              <a:t></a:t>
            </a:r>
            <a:r>
              <a:rPr lang="tr-TR" b="1" dirty="0">
                <a:solidFill>
                  <a:srgbClr val="7030A0"/>
                </a:solidFill>
                <a:latin typeface="Calibri" panose="020F0502020204030204" pitchFamily="34" charset="0"/>
                <a:cs typeface="Calibri" panose="020F0502020204030204" pitchFamily="34" charset="0"/>
              </a:rPr>
              <a:t> Database Developer</a:t>
            </a:r>
            <a:endParaRPr lang="en-US" b="1" dirty="0">
              <a:solidFill>
                <a:srgbClr val="7030A0"/>
              </a:solidFill>
              <a:latin typeface="Calibri" panose="020F0502020204030204" pitchFamily="34" charset="0"/>
              <a:cs typeface="Calibri" panose="020F0502020204030204" pitchFamily="34" charset="0"/>
            </a:endParaRPr>
          </a:p>
          <a:p>
            <a:pPr marL="0" marR="0">
              <a:lnSpc>
                <a:spcPct val="107000"/>
              </a:lnSpc>
              <a:spcBef>
                <a:spcPts val="0"/>
              </a:spcBef>
              <a:spcAft>
                <a:spcPts val="600"/>
              </a:spcAft>
            </a:pPr>
            <a:r>
              <a:rPr lang="tr-TR" dirty="0" err="1">
                <a:solidFill>
                  <a:srgbClr val="7030A0"/>
                </a:solidFill>
                <a:effectLst/>
                <a:latin typeface="+mj-lt"/>
                <a:ea typeface="Calibri" panose="020F0502020204030204" pitchFamily="34" charset="0"/>
                <a:cs typeface="Times New Roman" panose="02020603050405020304" pitchFamily="18" charset="0"/>
              </a:rPr>
              <a:t>Frontend</a:t>
            </a:r>
            <a:r>
              <a:rPr lang="tr-TR" dirty="0">
                <a:solidFill>
                  <a:srgbClr val="7030A0"/>
                </a:solidFill>
                <a:effectLst/>
                <a:latin typeface="+mj-lt"/>
                <a:ea typeface="Calibri" panose="020F0502020204030204" pitchFamily="34" charset="0"/>
                <a:cs typeface="Times New Roman" panose="02020603050405020304" pitchFamily="18" charset="0"/>
              </a:rPr>
              <a:t>  + </a:t>
            </a:r>
            <a:r>
              <a:rPr lang="tr-TR" dirty="0" err="1">
                <a:solidFill>
                  <a:srgbClr val="7030A0"/>
                </a:solidFill>
                <a:effectLst/>
                <a:latin typeface="+mj-lt"/>
                <a:ea typeface="Calibri" panose="020F0502020204030204" pitchFamily="34" charset="0"/>
                <a:cs typeface="Times New Roman" panose="02020603050405020304" pitchFamily="18" charset="0"/>
              </a:rPr>
              <a:t>Backend</a:t>
            </a:r>
            <a:r>
              <a:rPr lang="tr-TR" dirty="0">
                <a:solidFill>
                  <a:srgbClr val="7030A0"/>
                </a:solidFill>
                <a:effectLst/>
                <a:latin typeface="+mj-lt"/>
                <a:ea typeface="Calibri" panose="020F0502020204030204" pitchFamily="34" charset="0"/>
                <a:cs typeface="Times New Roman" panose="02020603050405020304" pitchFamily="18" charset="0"/>
              </a:rPr>
              <a:t> + Database </a:t>
            </a:r>
            <a:r>
              <a:rPr lang="tr-TR" b="1" dirty="0">
                <a:solidFill>
                  <a:srgbClr val="7030A0"/>
                </a:solidFill>
                <a:latin typeface="Calibri" panose="020F0502020204030204" pitchFamily="34" charset="0"/>
                <a:cs typeface="Calibri" panose="020F0502020204030204" pitchFamily="34" charset="0"/>
                <a:sym typeface="Wingdings" panose="05000000000000000000" pitchFamily="2" charset="2"/>
              </a:rPr>
              <a:t> </a:t>
            </a:r>
            <a:r>
              <a:rPr lang="tr-TR" b="1" dirty="0">
                <a:solidFill>
                  <a:srgbClr val="7030A0"/>
                </a:solidFill>
                <a:latin typeface="Calibri" panose="020F0502020204030204" pitchFamily="34" charset="0"/>
                <a:cs typeface="Calibri" panose="020F0502020204030204" pitchFamily="34" charset="0"/>
              </a:rPr>
              <a:t>Full- </a:t>
            </a:r>
            <a:r>
              <a:rPr lang="tr-TR" b="1" dirty="0" err="1">
                <a:solidFill>
                  <a:srgbClr val="7030A0"/>
                </a:solidFill>
                <a:latin typeface="Calibri" panose="020F0502020204030204" pitchFamily="34" charset="0"/>
                <a:cs typeface="Calibri" panose="020F0502020204030204" pitchFamily="34" charset="0"/>
              </a:rPr>
              <a:t>Stack</a:t>
            </a:r>
            <a:r>
              <a:rPr lang="tr-TR" b="1" dirty="0">
                <a:solidFill>
                  <a:srgbClr val="7030A0"/>
                </a:solidFill>
                <a:latin typeface="Calibri" panose="020F0502020204030204" pitchFamily="34" charset="0"/>
                <a:cs typeface="Calibri" panose="020F0502020204030204" pitchFamily="34" charset="0"/>
              </a:rPr>
              <a:t> Developer </a:t>
            </a:r>
            <a:endParaRPr lang="en-US" b="1" dirty="0">
              <a:solidFill>
                <a:srgbClr val="7030A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tr-TR" sz="1600"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 fontAlgn="base">
              <a:lnSpc>
                <a:spcPct val="107000"/>
              </a:lnSpc>
              <a:spcBef>
                <a:spcPts val="0"/>
              </a:spcBef>
              <a:spcAft>
                <a:spcPts val="0"/>
              </a:spcAft>
            </a:pPr>
            <a:endParaRPr lang="tr-TR" sz="1800" b="1"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2054" name="Picture 6" descr="Full Stack Nedir? Full Stack Developer Nasıl Olunur? | Siberci.com">
            <a:extLst>
              <a:ext uri="{FF2B5EF4-FFF2-40B4-BE49-F238E27FC236}">
                <a16:creationId xmlns:a16="http://schemas.microsoft.com/office/drawing/2014/main" id="{7E809B63-BA72-4F85-92D5-58D2F4BA8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521" y="685800"/>
            <a:ext cx="4968552"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a:extLst>
              <a:ext uri="{FF2B5EF4-FFF2-40B4-BE49-F238E27FC236}">
                <a16:creationId xmlns:a16="http://schemas.microsoft.com/office/drawing/2014/main" id="{878B8010-6690-08B1-F4F0-31BDB1E27410}"/>
              </a:ext>
            </a:extLst>
          </p:cNvPr>
          <p:cNvSpPr txBox="1"/>
          <p:nvPr/>
        </p:nvSpPr>
        <p:spPr>
          <a:xfrm>
            <a:off x="179785" y="548680"/>
            <a:ext cx="9937104" cy="5039521"/>
          </a:xfrm>
          <a:prstGeom prst="rect">
            <a:avLst/>
          </a:prstGeom>
          <a:noFill/>
        </p:spPr>
        <p:txBody>
          <a:bodyPr wrap="square" rtlCol="0">
            <a:spAutoFit/>
          </a:bodyPr>
          <a:lstStyle/>
          <a:p>
            <a:endParaRPr lang="tr-TR" sz="1800" b="1" kern="1800" spc="45"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endParaRPr>
          </a:p>
          <a:p>
            <a:endParaRPr lang="tr-TR" b="1" kern="1800" spc="45" dirty="0">
              <a:solidFill>
                <a:srgbClr val="7030A0"/>
              </a:solidFill>
              <a:latin typeface="Calibri" panose="020F0502020204030204" pitchFamily="34" charset="0"/>
              <a:ea typeface="Times New Roman" panose="02020603050405020304" pitchFamily="18" charset="0"/>
              <a:cs typeface="Calibri" panose="020F0502020204030204" pitchFamily="34" charset="0"/>
            </a:endParaRPr>
          </a:p>
          <a:p>
            <a:pPr marL="0" marR="0" fontAlgn="base">
              <a:lnSpc>
                <a:spcPct val="107000"/>
              </a:lnSpc>
              <a:spcBef>
                <a:spcPts val="0"/>
              </a:spcBef>
              <a:spcAft>
                <a:spcPts val="0"/>
              </a:spcAft>
            </a:pPr>
            <a:r>
              <a:rPr lang="tr-TR" b="1" dirty="0">
                <a:solidFill>
                  <a:srgbClr val="7030A0"/>
                </a:solidFill>
                <a:latin typeface="Calibri" panose="020F0502020204030204" pitchFamily="34" charset="0"/>
                <a:cs typeface="Calibri" panose="020F0502020204030204" pitchFamily="34" charset="0"/>
              </a:rPr>
              <a:t>Yazılım Test Mühendisi (</a:t>
            </a:r>
            <a:r>
              <a:rPr lang="tr-TR" b="1" dirty="0" err="1">
                <a:solidFill>
                  <a:srgbClr val="7030A0"/>
                </a:solidFill>
                <a:latin typeface="Calibri" panose="020F0502020204030204" pitchFamily="34" charset="0"/>
                <a:cs typeface="Calibri" panose="020F0502020204030204" pitchFamily="34" charset="0"/>
              </a:rPr>
              <a:t>Tester</a:t>
            </a:r>
            <a:r>
              <a:rPr lang="tr-TR" b="1" dirty="0">
                <a:solidFill>
                  <a:srgbClr val="7030A0"/>
                </a:solidFill>
                <a:latin typeface="Calibri" panose="020F0502020204030204" pitchFamily="34" charset="0"/>
                <a:cs typeface="Calibri" panose="020F0502020204030204" pitchFamily="34" charset="0"/>
              </a:rPr>
              <a:t>): </a:t>
            </a:r>
            <a:r>
              <a:rPr lang="tr-TR" dirty="0" err="1">
                <a:solidFill>
                  <a:srgbClr val="7030A0"/>
                </a:solidFill>
                <a:latin typeface="Calibri" panose="020F0502020204030204" pitchFamily="34" charset="0"/>
                <a:cs typeface="Calibri" panose="020F0502020204030204" pitchFamily="34" charset="0"/>
              </a:rPr>
              <a:t>arayüz</a:t>
            </a:r>
            <a:r>
              <a:rPr lang="tr-TR" dirty="0">
                <a:solidFill>
                  <a:srgbClr val="7030A0"/>
                </a:solidFill>
                <a:latin typeface="Calibri" panose="020F0502020204030204" pitchFamily="34" charset="0"/>
                <a:cs typeface="Calibri" panose="020F0502020204030204" pitchFamily="34" charset="0"/>
              </a:rPr>
              <a:t> sorunlarını, düşük performans ve hataları ortadan kaldırmak için uygulamaları test eden kalite güvence uzmanlarıdır. Bunu başarmak için, yazılımın yaşam döngüsü boyunca farklı aşamalarda kullanıcı kabulü, fonksiyonel, performans ve stres testleri gibi çeşitli             testler yaparlar.</a:t>
            </a:r>
          </a:p>
          <a:p>
            <a:pPr marL="0" marR="0" fontAlgn="base">
              <a:lnSpc>
                <a:spcPct val="107000"/>
              </a:lnSpc>
              <a:spcBef>
                <a:spcPts val="0"/>
              </a:spcBef>
              <a:spcAft>
                <a:spcPts val="0"/>
              </a:spcAft>
            </a:pPr>
            <a:endParaRPr lang="tr-TR" b="1"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fontAlgn="base">
              <a:lnSpc>
                <a:spcPct val="107000"/>
              </a:lnSpc>
              <a:spcBef>
                <a:spcPts val="0"/>
              </a:spcBef>
              <a:spcAft>
                <a:spcPts val="0"/>
              </a:spcAft>
            </a:pPr>
            <a:r>
              <a:rPr lang="tr-TR" b="1" dirty="0">
                <a:solidFill>
                  <a:srgbClr val="7030A0"/>
                </a:solidFill>
                <a:latin typeface="Calibri" panose="020F0502020204030204" pitchFamily="34" charset="0"/>
                <a:cs typeface="Calibri" panose="020F0502020204030204" pitchFamily="34" charset="0"/>
              </a:rPr>
              <a:t>Sorumluluklar: </a:t>
            </a:r>
          </a:p>
          <a:p>
            <a:pPr marL="285750" marR="0" indent="-285750" fontAlgn="base">
              <a:lnSpc>
                <a:spcPct val="107000"/>
              </a:lnSpc>
              <a:spcBef>
                <a:spcPts val="0"/>
              </a:spcBef>
              <a:spcAft>
                <a:spcPts val="0"/>
              </a:spcAft>
              <a:buFont typeface="Arial" panose="020B0604020202020204" pitchFamily="34" charset="0"/>
              <a:buChar char="•"/>
            </a:pPr>
            <a:r>
              <a:rPr lang="tr-TR"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İşletmecinin gereksinimlerini(</a:t>
            </a:r>
            <a:r>
              <a:rPr lang="tr-TR" dirty="0" err="1">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requirement</a:t>
            </a:r>
            <a:r>
              <a:rPr lang="tr-TR"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a:t>
            </a:r>
          </a:p>
          <a:p>
            <a:pPr marR="0" fontAlgn="base">
              <a:lnSpc>
                <a:spcPct val="107000"/>
              </a:lnSpc>
              <a:spcBef>
                <a:spcPts val="0"/>
              </a:spcBef>
              <a:spcAft>
                <a:spcPts val="0"/>
              </a:spcAft>
            </a:pPr>
            <a:r>
              <a:rPr lang="tr-TR"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analiz etmek</a:t>
            </a:r>
          </a:p>
          <a:p>
            <a:pPr marL="285750" marR="0" indent="-285750" fontAlgn="base">
              <a:lnSpc>
                <a:spcPct val="107000"/>
              </a:lnSpc>
              <a:spcBef>
                <a:spcPts val="0"/>
              </a:spcBef>
              <a:spcAft>
                <a:spcPts val="0"/>
              </a:spcAft>
              <a:buFont typeface="Arial" panose="020B0604020202020204" pitchFamily="34" charset="0"/>
              <a:buChar char="•"/>
            </a:pPr>
            <a:r>
              <a:rPr lang="tr-TR"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Test plan ve test </a:t>
            </a:r>
            <a:r>
              <a:rPr lang="tr-TR" dirty="0" err="1">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statejisini</a:t>
            </a:r>
            <a:r>
              <a:rPr lang="tr-TR"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oluşturulması</a:t>
            </a:r>
          </a:p>
          <a:p>
            <a:pPr marL="285750" marR="0" indent="-285750" fontAlgn="base">
              <a:lnSpc>
                <a:spcPct val="107000"/>
              </a:lnSpc>
              <a:spcBef>
                <a:spcPts val="0"/>
              </a:spcBef>
              <a:spcAft>
                <a:spcPts val="0"/>
              </a:spcAft>
              <a:buFont typeface="Arial" panose="020B0604020202020204" pitchFamily="34" charset="0"/>
              <a:buChar char="•"/>
            </a:pPr>
            <a:r>
              <a:rPr lang="tr-TR" dirty="0" err="1">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Testcase</a:t>
            </a:r>
            <a:r>
              <a:rPr lang="tr-TR"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ve test </a:t>
            </a:r>
            <a:r>
              <a:rPr lang="tr-TR" dirty="0" err="1">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scenario</a:t>
            </a:r>
            <a:r>
              <a:rPr lang="tr-TR"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hazırlanması</a:t>
            </a:r>
          </a:p>
          <a:p>
            <a:pPr marL="285750" marR="0" indent="-285750" fontAlgn="base">
              <a:lnSpc>
                <a:spcPct val="107000"/>
              </a:lnSpc>
              <a:spcBef>
                <a:spcPts val="0"/>
              </a:spcBef>
              <a:spcAft>
                <a:spcPts val="0"/>
              </a:spcAft>
              <a:buFont typeface="Arial" panose="020B0604020202020204" pitchFamily="34" charset="0"/>
              <a:buChar char="•"/>
            </a:pPr>
            <a:r>
              <a:rPr lang="tr-TR" dirty="0" err="1">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Testcaselerin</a:t>
            </a:r>
            <a:r>
              <a:rPr lang="tr-TR"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çalıştırılması </a:t>
            </a:r>
          </a:p>
          <a:p>
            <a:pPr marL="285750" marR="0" indent="-285750" fontAlgn="base">
              <a:lnSpc>
                <a:spcPct val="107000"/>
              </a:lnSpc>
              <a:spcBef>
                <a:spcPts val="0"/>
              </a:spcBef>
              <a:spcAft>
                <a:spcPts val="0"/>
              </a:spcAft>
              <a:buFont typeface="Arial" panose="020B0604020202020204" pitchFamily="34" charset="0"/>
              <a:buChar char="•"/>
            </a:pPr>
            <a:r>
              <a:rPr lang="tr-TR"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Hataların takibi (</a:t>
            </a:r>
            <a:r>
              <a:rPr lang="tr-TR" dirty="0" err="1">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Defect</a:t>
            </a:r>
            <a:r>
              <a:rPr lang="tr-TR"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 </a:t>
            </a:r>
            <a:r>
              <a:rPr lang="tr-TR" dirty="0" err="1">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tracking</a:t>
            </a:r>
            <a:r>
              <a:rPr lang="tr-TR"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a:t>
            </a:r>
          </a:p>
          <a:p>
            <a:pPr marL="285750" marR="0" indent="-285750" fontAlgn="base">
              <a:lnSpc>
                <a:spcPct val="107000"/>
              </a:lnSpc>
              <a:spcBef>
                <a:spcPts val="0"/>
              </a:spcBef>
              <a:spcAft>
                <a:spcPts val="0"/>
              </a:spcAft>
              <a:buFont typeface="Arial" panose="020B0604020202020204" pitchFamily="34" charset="0"/>
              <a:buChar char="•"/>
            </a:pPr>
            <a:r>
              <a:rPr lang="tr-TR"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Raporların hazırlanması</a:t>
            </a:r>
          </a:p>
          <a:p>
            <a:pPr indent="0" fontAlgn="base">
              <a:lnSpc>
                <a:spcPct val="107000"/>
              </a:lnSpc>
              <a:buNone/>
            </a:pPr>
            <a:endParaRPr lang="en-US" sz="1600" b="1" dirty="0">
              <a:solidFill>
                <a:srgbClr val="7030A0"/>
              </a:solidFill>
              <a:latin typeface="Arial" panose="020B0604020202020204" pitchFamily="34" charset="0"/>
              <a:cs typeface="Times New Roman" panose="02020603050405020304" pitchFamily="18" charset="0"/>
            </a:endParaRPr>
          </a:p>
          <a:p>
            <a:endPar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What are the traits of a good QA Lead? - SolDevelo Blog">
            <a:extLst>
              <a:ext uri="{FF2B5EF4-FFF2-40B4-BE49-F238E27FC236}">
                <a16:creationId xmlns:a16="http://schemas.microsoft.com/office/drawing/2014/main" id="{41B58DA5-CA30-49A4-BEF0-F5A804A62A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3342" y="2204864"/>
            <a:ext cx="6225940" cy="3861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41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85F5AF9-82D4-BA15-3AFB-8D089A02ADD8}"/>
              </a:ext>
            </a:extLst>
          </p:cNvPr>
          <p:cNvSpPr>
            <a:spLocks noGrp="1"/>
          </p:cNvSpPr>
          <p:nvPr>
            <p:ph idx="1"/>
          </p:nvPr>
        </p:nvSpPr>
        <p:spPr>
          <a:xfrm>
            <a:off x="594044" y="980728"/>
            <a:ext cx="6354493" cy="5184575"/>
          </a:xfrm>
        </p:spPr>
        <p:txBody>
          <a:bodyPr>
            <a:normAutofit fontScale="85000" lnSpcReduction="10000"/>
          </a:bodyPr>
          <a:lstStyle/>
          <a:p>
            <a:pPr indent="0" fontAlgn="base">
              <a:lnSpc>
                <a:spcPct val="107000"/>
              </a:lnSpc>
              <a:buNone/>
            </a:pPr>
            <a:r>
              <a:rPr lang="tr-TR" sz="1800" b="1" dirty="0">
                <a:solidFill>
                  <a:srgbClr val="7030A0"/>
                </a:solidFill>
                <a:latin typeface="+mj-lt"/>
                <a:cs typeface="Times New Roman" panose="02020603050405020304" pitchFamily="18" charset="0"/>
              </a:rPr>
              <a:t>Yazılım Test Mühendisi (</a:t>
            </a:r>
            <a:r>
              <a:rPr lang="tr-TR" sz="1800" b="1" dirty="0" err="1">
                <a:solidFill>
                  <a:srgbClr val="7030A0"/>
                </a:solidFill>
                <a:latin typeface="+mj-lt"/>
                <a:cs typeface="Times New Roman" panose="02020603050405020304" pitchFamily="18" charset="0"/>
              </a:rPr>
              <a:t>Tester</a:t>
            </a:r>
            <a:r>
              <a:rPr lang="tr-TR" sz="1800" b="1" dirty="0">
                <a:solidFill>
                  <a:srgbClr val="7030A0"/>
                </a:solidFill>
                <a:latin typeface="+mj-lt"/>
                <a:cs typeface="Times New Roman" panose="02020603050405020304" pitchFamily="18" charset="0"/>
              </a:rPr>
              <a:t>) </a:t>
            </a:r>
            <a:r>
              <a:rPr lang="tr-TR" sz="1800" b="1" dirty="0" err="1">
                <a:solidFill>
                  <a:srgbClr val="7030A0"/>
                </a:solidFill>
                <a:latin typeface="+mj-lt"/>
                <a:cs typeface="Times New Roman" panose="02020603050405020304" pitchFamily="18" charset="0"/>
              </a:rPr>
              <a:t>Ünvanları</a:t>
            </a:r>
            <a:endParaRPr lang="tr-TR" sz="1800" b="1" dirty="0">
              <a:solidFill>
                <a:srgbClr val="7030A0"/>
              </a:solidFill>
              <a:latin typeface="+mj-lt"/>
              <a:cs typeface="Times New Roman" panose="02020603050405020304" pitchFamily="18" charset="0"/>
            </a:endParaRPr>
          </a:p>
          <a:p>
            <a:pPr marL="0" indent="0">
              <a:lnSpc>
                <a:spcPct val="107000"/>
              </a:lnSpc>
              <a:spcAft>
                <a:spcPts val="1200"/>
              </a:spcAft>
              <a:buNone/>
            </a:pPr>
            <a:r>
              <a:rPr lang="tr-TR" sz="1800" b="1" dirty="0">
                <a:solidFill>
                  <a:srgbClr val="7030A0"/>
                </a:solidFill>
                <a:latin typeface="+mj-lt"/>
                <a:cs typeface="Calibri" panose="020F0502020204030204" pitchFamily="34" charset="0"/>
              </a:rPr>
              <a:t>Manual </a:t>
            </a:r>
            <a:r>
              <a:rPr lang="tr-TR" sz="1800" b="1" dirty="0" err="1">
                <a:solidFill>
                  <a:srgbClr val="7030A0"/>
                </a:solidFill>
                <a:latin typeface="+mj-lt"/>
                <a:cs typeface="Calibri" panose="020F0502020204030204" pitchFamily="34" charset="0"/>
              </a:rPr>
              <a:t>Tester:</a:t>
            </a:r>
            <a:r>
              <a:rPr lang="tr-TR" sz="1800" dirty="0" err="1">
                <a:solidFill>
                  <a:srgbClr val="7030A0"/>
                </a:solidFill>
                <a:latin typeface="+mj-lt"/>
                <a:cs typeface="Times New Roman" panose="02020603050405020304" pitchFamily="18" charset="0"/>
              </a:rPr>
              <a:t>Sistemde</a:t>
            </a:r>
            <a:r>
              <a:rPr lang="tr-TR" sz="1800" dirty="0">
                <a:solidFill>
                  <a:srgbClr val="7030A0"/>
                </a:solidFill>
                <a:latin typeface="+mj-lt"/>
                <a:cs typeface="Times New Roman" panose="02020603050405020304" pitchFamily="18" charset="0"/>
              </a:rPr>
              <a:t> kullanıcıların karşılaşabileceği ve geliştiricilerin sorunlara çözüm bulmasına yardımcı olabilecek sorunlar ve hataları </a:t>
            </a:r>
            <a:r>
              <a:rPr lang="tr-TR" sz="1800" dirty="0" err="1">
                <a:solidFill>
                  <a:srgbClr val="7030A0"/>
                </a:solidFill>
                <a:latin typeface="+mj-lt"/>
                <a:cs typeface="Times New Roman" panose="02020603050405020304" pitchFamily="18" charset="0"/>
              </a:rPr>
              <a:t>manual</a:t>
            </a:r>
            <a:r>
              <a:rPr lang="tr-TR" sz="1800" dirty="0">
                <a:solidFill>
                  <a:srgbClr val="7030A0"/>
                </a:solidFill>
                <a:latin typeface="+mj-lt"/>
                <a:cs typeface="Times New Roman" panose="02020603050405020304" pitchFamily="18" charset="0"/>
              </a:rPr>
              <a:t> teknikler kullanarak arar. </a:t>
            </a:r>
          </a:p>
          <a:p>
            <a:pPr marL="0" indent="0">
              <a:lnSpc>
                <a:spcPct val="107000"/>
              </a:lnSpc>
              <a:spcAft>
                <a:spcPts val="1200"/>
              </a:spcAft>
              <a:buNone/>
            </a:pPr>
            <a:r>
              <a:rPr lang="tr-TR" sz="1800" b="1" dirty="0" err="1">
                <a:solidFill>
                  <a:srgbClr val="7030A0"/>
                </a:solidFill>
                <a:latin typeface="+mj-lt"/>
                <a:cs typeface="Calibri" panose="020F0502020204030204" pitchFamily="34" charset="0"/>
              </a:rPr>
              <a:t>Automation</a:t>
            </a:r>
            <a:r>
              <a:rPr lang="tr-TR" sz="1800" b="1" dirty="0">
                <a:solidFill>
                  <a:srgbClr val="7030A0"/>
                </a:solidFill>
                <a:latin typeface="+mj-lt"/>
                <a:cs typeface="Calibri" panose="020F0502020204030204" pitchFamily="34" charset="0"/>
              </a:rPr>
              <a:t> </a:t>
            </a:r>
            <a:r>
              <a:rPr lang="tr-TR" sz="1800" b="1" dirty="0" err="1">
                <a:solidFill>
                  <a:srgbClr val="7030A0"/>
                </a:solidFill>
                <a:latin typeface="+mj-lt"/>
                <a:cs typeface="Calibri" panose="020F0502020204030204" pitchFamily="34" charset="0"/>
              </a:rPr>
              <a:t>Terster</a:t>
            </a:r>
            <a:r>
              <a:rPr lang="tr-TR" sz="1800" b="1" dirty="0">
                <a:solidFill>
                  <a:srgbClr val="7030A0"/>
                </a:solidFill>
                <a:latin typeface="+mj-lt"/>
                <a:cs typeface="Calibri" panose="020F0502020204030204" pitchFamily="34" charset="0"/>
              </a:rPr>
              <a:t> = </a:t>
            </a:r>
            <a:r>
              <a:rPr lang="tr-TR" sz="1800" dirty="0">
                <a:solidFill>
                  <a:srgbClr val="7030A0"/>
                </a:solidFill>
                <a:effectLst/>
                <a:latin typeface="+mj-lt"/>
                <a:ea typeface="Calibri" panose="020F0502020204030204" pitchFamily="34" charset="0"/>
                <a:cs typeface="Times New Roman" panose="02020603050405020304" pitchFamily="18" charset="0"/>
              </a:rPr>
              <a:t>sadece verilen görevlerde kendi </a:t>
            </a:r>
            <a:r>
              <a:rPr lang="tr-TR" sz="1800">
                <a:solidFill>
                  <a:srgbClr val="7030A0"/>
                </a:solidFill>
                <a:effectLst/>
                <a:latin typeface="+mj-lt"/>
                <a:ea typeface="Calibri" panose="020F0502020204030204" pitchFamily="34" charset="0"/>
                <a:cs typeface="Times New Roman" panose="02020603050405020304" pitchFamily="18" charset="0"/>
              </a:rPr>
              <a:t>üzerine düşen </a:t>
            </a:r>
            <a:r>
              <a:rPr lang="tr-TR" sz="1800" dirty="0" err="1">
                <a:solidFill>
                  <a:srgbClr val="7030A0"/>
                </a:solidFill>
                <a:effectLst/>
                <a:latin typeface="+mj-lt"/>
                <a:ea typeface="Calibri" panose="020F0502020204030204" pitchFamily="34" charset="0"/>
                <a:cs typeface="Times New Roman" panose="02020603050405020304" pitchFamily="18" charset="0"/>
              </a:rPr>
              <a:t>script</a:t>
            </a:r>
            <a:r>
              <a:rPr lang="tr-TR" sz="1800" dirty="0">
                <a:solidFill>
                  <a:srgbClr val="7030A0"/>
                </a:solidFill>
                <a:effectLst/>
                <a:latin typeface="+mj-lt"/>
                <a:ea typeface="Calibri" panose="020F0502020204030204" pitchFamily="34" charset="0"/>
                <a:cs typeface="Times New Roman" panose="02020603050405020304" pitchFamily="18" charset="0"/>
              </a:rPr>
              <a:t> (</a:t>
            </a:r>
            <a:r>
              <a:rPr lang="tr-TR" sz="1800" dirty="0" err="1">
                <a:solidFill>
                  <a:srgbClr val="7030A0"/>
                </a:solidFill>
                <a:effectLst/>
                <a:latin typeface="+mj-lt"/>
                <a:ea typeface="Calibri" panose="020F0502020204030204" pitchFamily="34" charset="0"/>
                <a:cs typeface="Times New Roman" panose="02020603050405020304" pitchFamily="18" charset="0"/>
              </a:rPr>
              <a:t>kodlari</a:t>
            </a:r>
            <a:r>
              <a:rPr lang="tr-TR" sz="1800" dirty="0">
                <a:solidFill>
                  <a:srgbClr val="7030A0"/>
                </a:solidFill>
                <a:effectLst/>
                <a:latin typeface="+mj-lt"/>
                <a:ea typeface="Calibri" panose="020F0502020204030204" pitchFamily="34" charset="0"/>
                <a:cs typeface="Times New Roman" panose="02020603050405020304" pitchFamily="18" charset="0"/>
              </a:rPr>
              <a:t>) yazan kimsedir.</a:t>
            </a:r>
            <a:endParaRPr lang="en-US" sz="1800" dirty="0">
              <a:solidFill>
                <a:srgbClr val="7030A0"/>
              </a:solidFill>
              <a:effectLst/>
              <a:latin typeface="+mj-lt"/>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tr-TR" sz="1800" b="1" dirty="0">
                <a:solidFill>
                  <a:srgbClr val="7030A0"/>
                </a:solidFill>
                <a:latin typeface="+mj-lt"/>
                <a:cs typeface="Calibri" panose="020F0502020204030204" pitchFamily="34" charset="0"/>
              </a:rPr>
              <a:t>Software Development </a:t>
            </a:r>
            <a:r>
              <a:rPr lang="tr-TR" sz="1800" b="1" dirty="0" err="1">
                <a:solidFill>
                  <a:srgbClr val="7030A0"/>
                </a:solidFill>
                <a:latin typeface="+mj-lt"/>
                <a:cs typeface="Calibri" panose="020F0502020204030204" pitchFamily="34" charset="0"/>
              </a:rPr>
              <a:t>Engineer</a:t>
            </a:r>
            <a:r>
              <a:rPr lang="tr-TR" sz="1800" b="1" dirty="0">
                <a:solidFill>
                  <a:srgbClr val="7030A0"/>
                </a:solidFill>
                <a:latin typeface="+mj-lt"/>
                <a:cs typeface="Calibri" panose="020F0502020204030204" pitchFamily="34" charset="0"/>
              </a:rPr>
              <a:t> in test (</a:t>
            </a:r>
            <a:r>
              <a:rPr lang="tr-TR" sz="1800" b="1" dirty="0" err="1">
                <a:solidFill>
                  <a:srgbClr val="7030A0"/>
                </a:solidFill>
                <a:latin typeface="+mj-lt"/>
                <a:cs typeface="Calibri" panose="020F0502020204030204" pitchFamily="34" charset="0"/>
              </a:rPr>
              <a:t>SDET</a:t>
            </a:r>
            <a:r>
              <a:rPr lang="tr-TR" sz="1800" b="1" dirty="0">
                <a:solidFill>
                  <a:srgbClr val="7030A0"/>
                </a:solidFill>
                <a:latin typeface="+mj-lt"/>
                <a:cs typeface="Calibri" panose="020F0502020204030204" pitchFamily="34" charset="0"/>
              </a:rPr>
              <a:t>)= </a:t>
            </a:r>
            <a:r>
              <a:rPr lang="tr-TR" sz="1800" dirty="0">
                <a:solidFill>
                  <a:srgbClr val="7030A0"/>
                </a:solidFill>
                <a:effectLst/>
                <a:latin typeface="+mj-lt"/>
                <a:ea typeface="Calibri" panose="020F0502020204030204" pitchFamily="34" charset="0"/>
                <a:cs typeface="Times New Roman" panose="02020603050405020304" pitchFamily="18" charset="0"/>
              </a:rPr>
              <a:t>Bu kişi bir projenin başından sonuna yapılmasında dizayn, özelliklerin oluşması ve raporların oluşması gibi tüm aşamaların </a:t>
            </a:r>
            <a:r>
              <a:rPr lang="tr-TR" sz="1800" dirty="0" err="1">
                <a:solidFill>
                  <a:srgbClr val="7030A0"/>
                </a:solidFill>
                <a:effectLst/>
                <a:latin typeface="+mj-lt"/>
                <a:ea typeface="Calibri" panose="020F0502020204030204" pitchFamily="34" charset="0"/>
                <a:cs typeface="Times New Roman" panose="02020603050405020304" pitchFamily="18" charset="0"/>
              </a:rPr>
              <a:t>setup’ını</a:t>
            </a:r>
            <a:r>
              <a:rPr lang="tr-TR" sz="1800" dirty="0">
                <a:solidFill>
                  <a:srgbClr val="7030A0"/>
                </a:solidFill>
                <a:effectLst/>
                <a:latin typeface="+mj-lt"/>
                <a:ea typeface="Calibri" panose="020F0502020204030204" pitchFamily="34" charset="0"/>
                <a:cs typeface="Times New Roman" panose="02020603050405020304" pitchFamily="18" charset="0"/>
              </a:rPr>
              <a:t> (kurulumunu) yapar.</a:t>
            </a:r>
          </a:p>
          <a:p>
            <a:pPr marL="0" indent="0">
              <a:lnSpc>
                <a:spcPct val="107000"/>
              </a:lnSpc>
              <a:spcBef>
                <a:spcPts val="0"/>
              </a:spcBef>
              <a:spcAft>
                <a:spcPts val="1200"/>
              </a:spcAft>
              <a:buNone/>
            </a:pPr>
            <a:r>
              <a:rPr lang="tr-TR" sz="1800" b="1" dirty="0" err="1">
                <a:solidFill>
                  <a:srgbClr val="7030A0"/>
                </a:solidFill>
                <a:latin typeface="+mj-lt"/>
                <a:cs typeface="Calibri" panose="020F0502020204030204" pitchFamily="34" charset="0"/>
              </a:rPr>
              <a:t>QA-Quality</a:t>
            </a:r>
            <a:r>
              <a:rPr lang="tr-TR" sz="1800" b="1" dirty="0">
                <a:solidFill>
                  <a:srgbClr val="7030A0"/>
                </a:solidFill>
                <a:latin typeface="+mj-lt"/>
                <a:cs typeface="Calibri" panose="020F0502020204030204" pitchFamily="34" charset="0"/>
              </a:rPr>
              <a:t> </a:t>
            </a:r>
            <a:r>
              <a:rPr lang="tr-TR" sz="1800" b="1" dirty="0" err="1">
                <a:solidFill>
                  <a:srgbClr val="7030A0"/>
                </a:solidFill>
                <a:latin typeface="+mj-lt"/>
                <a:cs typeface="Calibri" panose="020F0502020204030204" pitchFamily="34" charset="0"/>
              </a:rPr>
              <a:t>Assurance</a:t>
            </a:r>
            <a:r>
              <a:rPr lang="tr-TR" sz="1800" b="1" dirty="0">
                <a:solidFill>
                  <a:srgbClr val="7030A0"/>
                </a:solidFill>
                <a:latin typeface="+mj-lt"/>
                <a:cs typeface="Calibri" panose="020F0502020204030204" pitchFamily="34" charset="0"/>
              </a:rPr>
              <a:t> Analist(Kalite Güvence Analisti)= </a:t>
            </a:r>
            <a:r>
              <a:rPr lang="tr-TR" sz="1800" dirty="0">
                <a:solidFill>
                  <a:srgbClr val="7030A0"/>
                </a:solidFill>
                <a:latin typeface="+mj-lt"/>
                <a:cs typeface="Times New Roman" panose="02020603050405020304" pitchFamily="18" charset="0"/>
              </a:rPr>
              <a:t>yazılımın işlevselliğini değerlendiren ve herhangi bir hata ve sorunu arayan uzmanlardır.</a:t>
            </a:r>
          </a:p>
          <a:p>
            <a:pPr marR="0">
              <a:lnSpc>
                <a:spcPct val="107000"/>
              </a:lnSpc>
              <a:spcAft>
                <a:spcPts val="1200"/>
              </a:spcAft>
            </a:pPr>
            <a:r>
              <a:rPr lang="tr-TR" sz="1800" dirty="0">
                <a:solidFill>
                  <a:srgbClr val="7030A0"/>
                </a:solidFill>
                <a:effectLst/>
                <a:latin typeface="+mj-lt"/>
                <a:ea typeface="Calibri" panose="020F0502020204030204" pitchFamily="34" charset="0"/>
                <a:cs typeface="Times New Roman" panose="02020603050405020304" pitchFamily="18" charset="0"/>
              </a:rPr>
              <a:t>Java +</a:t>
            </a:r>
            <a:r>
              <a:rPr lang="tr-TR" sz="1800" dirty="0" err="1">
                <a:solidFill>
                  <a:srgbClr val="7030A0"/>
                </a:solidFill>
                <a:effectLst/>
                <a:latin typeface="+mj-lt"/>
                <a:ea typeface="Calibri" panose="020F0502020204030204" pitchFamily="34" charset="0"/>
                <a:cs typeface="Times New Roman" panose="02020603050405020304" pitchFamily="18" charset="0"/>
              </a:rPr>
              <a:t>Selenium</a:t>
            </a:r>
            <a:r>
              <a:rPr lang="tr-TR" sz="1800" dirty="0">
                <a:solidFill>
                  <a:srgbClr val="7030A0"/>
                </a:solidFill>
                <a:effectLst/>
                <a:latin typeface="+mj-lt"/>
                <a:ea typeface="Calibri" panose="020F0502020204030204" pitchFamily="34" charset="0"/>
                <a:cs typeface="Times New Roman" panose="02020603050405020304" pitchFamily="18" charset="0"/>
              </a:rPr>
              <a:t> + </a:t>
            </a:r>
            <a:r>
              <a:rPr lang="tr-TR" sz="1800" dirty="0" err="1">
                <a:solidFill>
                  <a:srgbClr val="7030A0"/>
                </a:solidFill>
                <a:effectLst/>
                <a:latin typeface="+mj-lt"/>
                <a:ea typeface="Calibri" panose="020F0502020204030204" pitchFamily="34" charset="0"/>
                <a:cs typeface="Times New Roman" panose="02020603050405020304" pitchFamily="18" charset="0"/>
              </a:rPr>
              <a:t>SDLC</a:t>
            </a:r>
            <a:r>
              <a:rPr lang="tr-TR" sz="1800" dirty="0">
                <a:solidFill>
                  <a:srgbClr val="7030A0"/>
                </a:solidFill>
                <a:effectLst/>
                <a:latin typeface="+mj-lt"/>
                <a:ea typeface="Calibri" panose="020F0502020204030204" pitchFamily="34" charset="0"/>
                <a:cs typeface="Times New Roman" panose="02020603050405020304" pitchFamily="18" charset="0"/>
              </a:rPr>
              <a:t> </a:t>
            </a:r>
            <a:r>
              <a:rPr lang="tr-TR" sz="1800" b="1" dirty="0">
                <a:solidFill>
                  <a:srgbClr val="7030A0"/>
                </a:solidFill>
                <a:latin typeface="+mj-lt"/>
                <a:cs typeface="Calibri" panose="020F0502020204030204" pitchFamily="34" charset="0"/>
                <a:sym typeface="Wingdings" panose="05000000000000000000" pitchFamily="2" charset="2"/>
              </a:rPr>
              <a:t></a:t>
            </a:r>
            <a:r>
              <a:rPr lang="tr-TR" sz="1800" b="1" dirty="0">
                <a:solidFill>
                  <a:srgbClr val="7030A0"/>
                </a:solidFill>
                <a:latin typeface="+mj-lt"/>
                <a:cs typeface="Calibri" panose="020F0502020204030204" pitchFamily="34" charset="0"/>
              </a:rPr>
              <a:t> UI(User </a:t>
            </a:r>
            <a:r>
              <a:rPr lang="tr-TR" sz="1800" b="1" dirty="0" err="1">
                <a:solidFill>
                  <a:srgbClr val="7030A0"/>
                </a:solidFill>
                <a:latin typeface="+mj-lt"/>
                <a:cs typeface="Calibri" panose="020F0502020204030204" pitchFamily="34" charset="0"/>
              </a:rPr>
              <a:t>Interface</a:t>
            </a:r>
            <a:r>
              <a:rPr lang="tr-TR" sz="1800" b="1" dirty="0">
                <a:solidFill>
                  <a:srgbClr val="7030A0"/>
                </a:solidFill>
                <a:latin typeface="+mj-lt"/>
                <a:cs typeface="Calibri" panose="020F0502020204030204" pitchFamily="34" charset="0"/>
              </a:rPr>
              <a:t>) </a:t>
            </a:r>
            <a:r>
              <a:rPr lang="tr-TR" sz="1800" b="1" dirty="0" err="1">
                <a:solidFill>
                  <a:srgbClr val="7030A0"/>
                </a:solidFill>
                <a:latin typeface="+mj-lt"/>
                <a:cs typeface="Calibri" panose="020F0502020204030204" pitchFamily="34" charset="0"/>
              </a:rPr>
              <a:t>Tester</a:t>
            </a:r>
            <a:endParaRPr lang="en-US" sz="1800" b="1" dirty="0">
              <a:solidFill>
                <a:srgbClr val="7030A0"/>
              </a:solidFill>
              <a:latin typeface="+mj-lt"/>
              <a:cs typeface="Calibri" panose="020F0502020204030204" pitchFamily="34" charset="0"/>
            </a:endParaRPr>
          </a:p>
          <a:p>
            <a:pPr>
              <a:lnSpc>
                <a:spcPct val="107000"/>
              </a:lnSpc>
              <a:spcAft>
                <a:spcPts val="1200"/>
              </a:spcAft>
            </a:pPr>
            <a:r>
              <a:rPr lang="tr-TR" sz="1800" dirty="0">
                <a:solidFill>
                  <a:srgbClr val="7030A0"/>
                </a:solidFill>
                <a:effectLst/>
                <a:latin typeface="+mj-lt"/>
                <a:ea typeface="Calibri" panose="020F0502020204030204" pitchFamily="34" charset="0"/>
                <a:cs typeface="Times New Roman" panose="02020603050405020304" pitchFamily="18" charset="0"/>
              </a:rPr>
              <a:t>Java +API + </a:t>
            </a:r>
            <a:r>
              <a:rPr lang="tr-TR" sz="1800" dirty="0" err="1">
                <a:solidFill>
                  <a:srgbClr val="7030A0"/>
                </a:solidFill>
                <a:effectLst/>
                <a:latin typeface="+mj-lt"/>
                <a:ea typeface="Calibri" panose="020F0502020204030204" pitchFamily="34" charset="0"/>
                <a:cs typeface="Times New Roman" panose="02020603050405020304" pitchFamily="18" charset="0"/>
              </a:rPr>
              <a:t>SDLC</a:t>
            </a:r>
            <a:r>
              <a:rPr lang="tr-TR" sz="1800" dirty="0">
                <a:solidFill>
                  <a:srgbClr val="7030A0"/>
                </a:solidFill>
                <a:effectLst/>
                <a:latin typeface="+mj-lt"/>
                <a:ea typeface="Calibri" panose="020F0502020204030204" pitchFamily="34" charset="0"/>
                <a:cs typeface="Times New Roman" panose="02020603050405020304" pitchFamily="18" charset="0"/>
              </a:rPr>
              <a:t> =&gt; API </a:t>
            </a:r>
            <a:r>
              <a:rPr lang="tr-TR" sz="1800" dirty="0" err="1">
                <a:solidFill>
                  <a:srgbClr val="7030A0"/>
                </a:solidFill>
                <a:effectLst/>
                <a:latin typeface="+mj-lt"/>
                <a:ea typeface="Calibri" panose="020F0502020204030204" pitchFamily="34" charset="0"/>
                <a:cs typeface="Times New Roman" panose="02020603050405020304" pitchFamily="18" charset="0"/>
              </a:rPr>
              <a:t>Tester</a:t>
            </a:r>
            <a:r>
              <a:rPr lang="tr-TR" sz="1800" b="1" dirty="0">
                <a:solidFill>
                  <a:srgbClr val="7030A0"/>
                </a:solidFill>
                <a:latin typeface="+mj-lt"/>
                <a:cs typeface="Calibri" panose="020F0502020204030204" pitchFamily="34" charset="0"/>
                <a:sym typeface="Wingdings" panose="05000000000000000000" pitchFamily="2" charset="2"/>
              </a:rPr>
              <a:t> </a:t>
            </a:r>
            <a:r>
              <a:rPr lang="tr-TR" sz="1800" b="1" dirty="0" err="1">
                <a:solidFill>
                  <a:srgbClr val="7030A0"/>
                </a:solidFill>
                <a:latin typeface="+mj-lt"/>
                <a:cs typeface="Calibri" panose="020F0502020204030204" pitchFamily="34" charset="0"/>
              </a:rPr>
              <a:t>BackEnd</a:t>
            </a:r>
            <a:r>
              <a:rPr lang="tr-TR" sz="1800" b="1" dirty="0">
                <a:solidFill>
                  <a:srgbClr val="7030A0"/>
                </a:solidFill>
                <a:latin typeface="+mj-lt"/>
                <a:cs typeface="Calibri" panose="020F0502020204030204" pitchFamily="34" charset="0"/>
              </a:rPr>
              <a:t> </a:t>
            </a:r>
            <a:r>
              <a:rPr lang="tr-TR" sz="1800" b="1" dirty="0" err="1">
                <a:solidFill>
                  <a:srgbClr val="7030A0"/>
                </a:solidFill>
                <a:latin typeface="+mj-lt"/>
                <a:cs typeface="Calibri" panose="020F0502020204030204" pitchFamily="34" charset="0"/>
              </a:rPr>
              <a:t>Tester</a:t>
            </a:r>
            <a:endParaRPr lang="en-US" sz="1800" b="1" dirty="0">
              <a:solidFill>
                <a:srgbClr val="7030A0"/>
              </a:solidFill>
              <a:latin typeface="+mj-lt"/>
              <a:cs typeface="Calibri" panose="020F0502020204030204" pitchFamily="34" charset="0"/>
            </a:endParaRPr>
          </a:p>
          <a:p>
            <a:pPr marR="0">
              <a:lnSpc>
                <a:spcPct val="107000"/>
              </a:lnSpc>
              <a:spcAft>
                <a:spcPts val="1200"/>
              </a:spcAft>
            </a:pPr>
            <a:r>
              <a:rPr lang="tr-TR" sz="1800" dirty="0">
                <a:solidFill>
                  <a:srgbClr val="7030A0"/>
                </a:solidFill>
                <a:effectLst/>
                <a:latin typeface="+mj-lt"/>
                <a:ea typeface="Calibri" panose="020F0502020204030204" pitchFamily="34" charset="0"/>
                <a:cs typeface="Times New Roman" panose="02020603050405020304" pitchFamily="18" charset="0"/>
              </a:rPr>
              <a:t>Java + SQL + </a:t>
            </a:r>
            <a:r>
              <a:rPr lang="tr-TR" sz="1800" dirty="0" err="1">
                <a:solidFill>
                  <a:srgbClr val="7030A0"/>
                </a:solidFill>
                <a:effectLst/>
                <a:latin typeface="+mj-lt"/>
                <a:ea typeface="Calibri" panose="020F0502020204030204" pitchFamily="34" charset="0"/>
                <a:cs typeface="Times New Roman" panose="02020603050405020304" pitchFamily="18" charset="0"/>
              </a:rPr>
              <a:t>JDBC</a:t>
            </a:r>
            <a:r>
              <a:rPr lang="tr-TR" sz="1800" dirty="0">
                <a:solidFill>
                  <a:srgbClr val="7030A0"/>
                </a:solidFill>
                <a:effectLst/>
                <a:latin typeface="+mj-lt"/>
                <a:ea typeface="Calibri" panose="020F0502020204030204" pitchFamily="34" charset="0"/>
                <a:cs typeface="Times New Roman" panose="02020603050405020304" pitchFamily="18" charset="0"/>
              </a:rPr>
              <a:t> + </a:t>
            </a:r>
            <a:r>
              <a:rPr lang="tr-TR" sz="1800" dirty="0" err="1">
                <a:solidFill>
                  <a:srgbClr val="7030A0"/>
                </a:solidFill>
                <a:effectLst/>
                <a:latin typeface="+mj-lt"/>
                <a:ea typeface="Calibri" panose="020F0502020204030204" pitchFamily="34" charset="0"/>
                <a:cs typeface="Times New Roman" panose="02020603050405020304" pitchFamily="18" charset="0"/>
              </a:rPr>
              <a:t>SDLC</a:t>
            </a:r>
            <a:r>
              <a:rPr lang="tr-TR" sz="1800" b="1" dirty="0">
                <a:solidFill>
                  <a:srgbClr val="7030A0"/>
                </a:solidFill>
                <a:latin typeface="+mj-lt"/>
                <a:cs typeface="Calibri" panose="020F0502020204030204" pitchFamily="34" charset="0"/>
                <a:sym typeface="Wingdings" panose="05000000000000000000" pitchFamily="2" charset="2"/>
              </a:rPr>
              <a:t> </a:t>
            </a:r>
            <a:r>
              <a:rPr lang="tr-TR" sz="1800" b="1" dirty="0">
                <a:solidFill>
                  <a:srgbClr val="7030A0"/>
                </a:solidFill>
                <a:latin typeface="+mj-lt"/>
                <a:cs typeface="Calibri" panose="020F0502020204030204" pitchFamily="34" charset="0"/>
              </a:rPr>
              <a:t>Database </a:t>
            </a:r>
            <a:r>
              <a:rPr lang="tr-TR" sz="1800" b="1" dirty="0" err="1">
                <a:solidFill>
                  <a:srgbClr val="7030A0"/>
                </a:solidFill>
                <a:latin typeface="+mj-lt"/>
                <a:cs typeface="Calibri" panose="020F0502020204030204" pitchFamily="34" charset="0"/>
              </a:rPr>
              <a:t>Testing</a:t>
            </a:r>
            <a:r>
              <a:rPr lang="tr-TR" sz="1800" b="1" dirty="0">
                <a:solidFill>
                  <a:srgbClr val="7030A0"/>
                </a:solidFill>
                <a:latin typeface="+mj-lt"/>
                <a:cs typeface="Calibri" panose="020F0502020204030204" pitchFamily="34" charset="0"/>
              </a:rPr>
              <a:t> / </a:t>
            </a:r>
            <a:r>
              <a:rPr lang="tr-TR" sz="1800" b="1" dirty="0" err="1">
                <a:solidFill>
                  <a:srgbClr val="7030A0"/>
                </a:solidFill>
                <a:latin typeface="+mj-lt"/>
                <a:cs typeface="Calibri" panose="020F0502020204030204" pitchFamily="34" charset="0"/>
              </a:rPr>
              <a:t>Backend</a:t>
            </a:r>
            <a:r>
              <a:rPr lang="tr-TR" sz="1800" b="1" dirty="0">
                <a:solidFill>
                  <a:srgbClr val="7030A0"/>
                </a:solidFill>
                <a:latin typeface="+mj-lt"/>
                <a:cs typeface="Calibri" panose="020F0502020204030204" pitchFamily="34" charset="0"/>
              </a:rPr>
              <a:t> </a:t>
            </a:r>
            <a:r>
              <a:rPr lang="tr-TR" sz="1800" b="1" dirty="0" err="1">
                <a:solidFill>
                  <a:srgbClr val="7030A0"/>
                </a:solidFill>
                <a:latin typeface="+mj-lt"/>
                <a:cs typeface="Calibri" panose="020F0502020204030204" pitchFamily="34" charset="0"/>
              </a:rPr>
              <a:t>Tester</a:t>
            </a:r>
            <a:endParaRPr lang="tr-TR" sz="1800" b="1" dirty="0">
              <a:solidFill>
                <a:srgbClr val="7030A0"/>
              </a:solidFill>
              <a:latin typeface="+mj-lt"/>
              <a:cs typeface="Calibri" panose="020F0502020204030204" pitchFamily="34" charset="0"/>
            </a:endParaRPr>
          </a:p>
          <a:p>
            <a:pPr>
              <a:lnSpc>
                <a:spcPct val="107000"/>
              </a:lnSpc>
              <a:spcAft>
                <a:spcPts val="1200"/>
              </a:spcAft>
            </a:pPr>
            <a:r>
              <a:rPr lang="tr-TR" sz="1800" dirty="0">
                <a:solidFill>
                  <a:srgbClr val="7030A0"/>
                </a:solidFill>
                <a:latin typeface="+mj-lt"/>
                <a:cs typeface="Times New Roman" panose="02020603050405020304" pitchFamily="18" charset="0"/>
              </a:rPr>
              <a:t>UI(User </a:t>
            </a:r>
            <a:r>
              <a:rPr lang="tr-TR" sz="1800" dirty="0" err="1">
                <a:solidFill>
                  <a:srgbClr val="7030A0"/>
                </a:solidFill>
                <a:latin typeface="+mj-lt"/>
                <a:cs typeface="Times New Roman" panose="02020603050405020304" pitchFamily="18" charset="0"/>
              </a:rPr>
              <a:t>Interface</a:t>
            </a:r>
            <a:r>
              <a:rPr lang="tr-TR" sz="1800" dirty="0">
                <a:solidFill>
                  <a:srgbClr val="7030A0"/>
                </a:solidFill>
                <a:latin typeface="+mj-lt"/>
                <a:cs typeface="Times New Roman" panose="02020603050405020304" pitchFamily="18" charset="0"/>
              </a:rPr>
              <a:t>)  </a:t>
            </a:r>
            <a:r>
              <a:rPr lang="tr-TR" sz="1800" dirty="0">
                <a:solidFill>
                  <a:srgbClr val="7030A0"/>
                </a:solidFill>
                <a:effectLst/>
                <a:latin typeface="+mj-lt"/>
                <a:ea typeface="Calibri" panose="020F0502020204030204" pitchFamily="34" charset="0"/>
                <a:cs typeface="Times New Roman" panose="02020603050405020304" pitchFamily="18" charset="0"/>
              </a:rPr>
              <a:t>+ </a:t>
            </a:r>
            <a:r>
              <a:rPr lang="tr-TR" sz="1800" dirty="0" err="1">
                <a:solidFill>
                  <a:srgbClr val="7030A0"/>
                </a:solidFill>
                <a:effectLst/>
                <a:latin typeface="+mj-lt"/>
                <a:ea typeface="Calibri" panose="020F0502020204030204" pitchFamily="34" charset="0"/>
                <a:cs typeface="Times New Roman" panose="02020603050405020304" pitchFamily="18" charset="0"/>
              </a:rPr>
              <a:t>Backend</a:t>
            </a:r>
            <a:r>
              <a:rPr lang="tr-TR" sz="1800" dirty="0">
                <a:solidFill>
                  <a:srgbClr val="7030A0"/>
                </a:solidFill>
                <a:effectLst/>
                <a:latin typeface="+mj-lt"/>
                <a:ea typeface="Calibri" panose="020F0502020204030204" pitchFamily="34" charset="0"/>
                <a:cs typeface="Times New Roman" panose="02020603050405020304" pitchFamily="18" charset="0"/>
              </a:rPr>
              <a:t> + Database </a:t>
            </a:r>
            <a:r>
              <a:rPr lang="tr-TR" sz="1800" b="1" dirty="0">
                <a:solidFill>
                  <a:srgbClr val="7030A0"/>
                </a:solidFill>
                <a:latin typeface="+mj-lt"/>
                <a:cs typeface="Calibri" panose="020F0502020204030204" pitchFamily="34" charset="0"/>
                <a:sym typeface="Wingdings" panose="05000000000000000000" pitchFamily="2" charset="2"/>
              </a:rPr>
              <a:t> </a:t>
            </a:r>
            <a:r>
              <a:rPr lang="tr-TR" sz="1800" b="1" dirty="0">
                <a:solidFill>
                  <a:srgbClr val="7030A0"/>
                </a:solidFill>
                <a:latin typeface="+mj-lt"/>
                <a:cs typeface="Calibri" panose="020F0502020204030204" pitchFamily="34" charset="0"/>
              </a:rPr>
              <a:t>Full- </a:t>
            </a:r>
            <a:r>
              <a:rPr lang="tr-TR" sz="1800" b="1" dirty="0" err="1">
                <a:solidFill>
                  <a:srgbClr val="7030A0"/>
                </a:solidFill>
                <a:latin typeface="+mj-lt"/>
                <a:cs typeface="Calibri" panose="020F0502020204030204" pitchFamily="34" charset="0"/>
              </a:rPr>
              <a:t>Stack</a:t>
            </a:r>
            <a:r>
              <a:rPr lang="tr-TR" sz="1800" b="1" dirty="0">
                <a:solidFill>
                  <a:srgbClr val="7030A0"/>
                </a:solidFill>
                <a:latin typeface="+mj-lt"/>
                <a:cs typeface="Calibri" panose="020F0502020204030204" pitchFamily="34" charset="0"/>
              </a:rPr>
              <a:t> </a:t>
            </a:r>
            <a:r>
              <a:rPr lang="tr-TR" sz="1800" b="1" dirty="0" err="1">
                <a:solidFill>
                  <a:srgbClr val="7030A0"/>
                </a:solidFill>
                <a:latin typeface="+mj-lt"/>
                <a:cs typeface="Calibri" panose="020F0502020204030204" pitchFamily="34" charset="0"/>
              </a:rPr>
              <a:t>Tester</a:t>
            </a:r>
            <a:r>
              <a:rPr lang="tr-TR" sz="1800" b="1" dirty="0">
                <a:solidFill>
                  <a:srgbClr val="7030A0"/>
                </a:solidFill>
                <a:latin typeface="+mj-lt"/>
                <a:cs typeface="Calibri" panose="020F0502020204030204" pitchFamily="34" charset="0"/>
              </a:rPr>
              <a:t> </a:t>
            </a:r>
          </a:p>
          <a:p>
            <a:pPr marL="0" marR="0" indent="0">
              <a:lnSpc>
                <a:spcPct val="107000"/>
              </a:lnSpc>
              <a:spcBef>
                <a:spcPts val="0"/>
              </a:spcBef>
              <a:spcAft>
                <a:spcPts val="1200"/>
              </a:spcAft>
              <a:buNone/>
            </a:pPr>
            <a:endParaRPr lang="en-US" sz="1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endParaRPr lang="tr-TR" sz="1600" dirty="0">
              <a:solidFill>
                <a:srgbClr val="7030A0"/>
              </a:solidFill>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endParaRPr lang="en-US" sz="1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solidFill>
                <a:srgbClr val="7030A0"/>
              </a:solidFill>
            </a:endParaRPr>
          </a:p>
        </p:txBody>
      </p:sp>
      <p:pic>
        <p:nvPicPr>
          <p:cNvPr id="4" name="Resim 3">
            <a:extLst>
              <a:ext uri="{FF2B5EF4-FFF2-40B4-BE49-F238E27FC236}">
                <a16:creationId xmlns:a16="http://schemas.microsoft.com/office/drawing/2014/main" id="{93865844-60BC-43C0-A443-70AF69FEEB90}"/>
              </a:ext>
            </a:extLst>
          </p:cNvPr>
          <p:cNvPicPr>
            <a:picLocks noChangeAspect="1"/>
          </p:cNvPicPr>
          <p:nvPr/>
        </p:nvPicPr>
        <p:blipFill>
          <a:blip r:embed="rId2"/>
          <a:stretch>
            <a:fillRect/>
          </a:stretch>
        </p:blipFill>
        <p:spPr>
          <a:xfrm>
            <a:off x="6948538" y="391807"/>
            <a:ext cx="4536504" cy="5762625"/>
          </a:xfrm>
          <a:prstGeom prst="rect">
            <a:avLst/>
          </a:prstGeom>
        </p:spPr>
      </p:pic>
    </p:spTree>
    <p:extLst>
      <p:ext uri="{BB962C8B-B14F-4D97-AF65-F5344CB8AC3E}">
        <p14:creationId xmlns:p14="http://schemas.microsoft.com/office/powerpoint/2010/main" val="79493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15789" y="203146"/>
            <a:ext cx="11449272" cy="1335109"/>
          </a:xfrm>
          <a:prstGeom prst="rect">
            <a:avLst/>
          </a:prstGeom>
          <a:noFill/>
        </p:spPr>
        <p:txBody>
          <a:bodyPr wrap="square" rtlCol="0">
            <a:spAutoFit/>
          </a:bodyPr>
          <a:lstStyle/>
          <a:p>
            <a:endParaRPr lang="tr-TR" sz="1800" b="1" kern="1800" spc="45"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endParaRPr>
          </a:p>
          <a:p>
            <a:r>
              <a:rPr lang="tr-TR" b="1" kern="1800" spc="45" dirty="0">
                <a:solidFill>
                  <a:srgbClr val="7030A0"/>
                </a:solidFill>
                <a:latin typeface="Calibri" panose="020F0502020204030204" pitchFamily="34" charset="0"/>
                <a:ea typeface="Times New Roman" panose="02020603050405020304" pitchFamily="18" charset="0"/>
                <a:cs typeface="Calibri" panose="020F0502020204030204" pitchFamily="34" charset="0"/>
              </a:rPr>
              <a:t>                                               </a:t>
            </a:r>
            <a:r>
              <a:rPr lang="tr-TR" sz="1800" b="1" dirty="0">
                <a:solidFill>
                  <a:srgbClr val="7030A0"/>
                </a:solidFill>
                <a:effectLst/>
                <a:latin typeface="+mj-lt"/>
                <a:ea typeface="Arial" panose="020B0604020202020204" pitchFamily="34" charset="0"/>
              </a:rPr>
              <a:t>Developer</a:t>
            </a:r>
            <a:r>
              <a:rPr lang="en-US" sz="1800" b="1" dirty="0">
                <a:solidFill>
                  <a:srgbClr val="7030A0"/>
                </a:solidFill>
                <a:effectLst/>
                <a:latin typeface="+mj-lt"/>
                <a:ea typeface="Arial" panose="020B0604020202020204" pitchFamily="34" charset="0"/>
              </a:rPr>
              <a:t> </a:t>
            </a:r>
            <a:r>
              <a:rPr lang="en-US" sz="1800" b="1" spc="-5" dirty="0">
                <a:solidFill>
                  <a:srgbClr val="7030A0"/>
                </a:solidFill>
                <a:effectLst/>
                <a:latin typeface="+mj-lt"/>
                <a:ea typeface="Arial" panose="020B0604020202020204" pitchFamily="34" charset="0"/>
              </a:rPr>
              <a:t>İ</a:t>
            </a:r>
            <a:r>
              <a:rPr lang="en-US" sz="1800" b="1" spc="5" dirty="0">
                <a:solidFill>
                  <a:srgbClr val="7030A0"/>
                </a:solidFill>
                <a:effectLst/>
                <a:latin typeface="+mj-lt"/>
                <a:ea typeface="Arial" panose="020B0604020202020204" pitchFamily="34" charset="0"/>
              </a:rPr>
              <a:t>l</a:t>
            </a:r>
            <a:r>
              <a:rPr lang="en-US" sz="1800" b="1" dirty="0">
                <a:solidFill>
                  <a:srgbClr val="7030A0"/>
                </a:solidFill>
                <a:effectLst/>
                <a:latin typeface="+mj-lt"/>
                <a:ea typeface="Arial" panose="020B0604020202020204" pitchFamily="34" charset="0"/>
              </a:rPr>
              <a:t>e</a:t>
            </a:r>
            <a:r>
              <a:rPr lang="en-US" sz="1800" b="1" spc="-5" dirty="0">
                <a:solidFill>
                  <a:srgbClr val="7030A0"/>
                </a:solidFill>
                <a:effectLst/>
                <a:latin typeface="+mj-lt"/>
                <a:ea typeface="Arial" panose="020B0604020202020204" pitchFamily="34" charset="0"/>
              </a:rPr>
              <a:t> </a:t>
            </a:r>
            <a:r>
              <a:rPr lang="en-US" sz="1800" b="1" spc="5" dirty="0">
                <a:solidFill>
                  <a:srgbClr val="7030A0"/>
                </a:solidFill>
                <a:effectLst/>
                <a:latin typeface="+mj-lt"/>
                <a:ea typeface="Arial" panose="020B0604020202020204" pitchFamily="34" charset="0"/>
              </a:rPr>
              <a:t>T</a:t>
            </a:r>
            <a:r>
              <a:rPr lang="en-US" sz="1800" b="1" spc="-15" dirty="0">
                <a:solidFill>
                  <a:srgbClr val="7030A0"/>
                </a:solidFill>
                <a:effectLst/>
                <a:latin typeface="+mj-lt"/>
                <a:ea typeface="Arial" panose="020B0604020202020204" pitchFamily="34" charset="0"/>
              </a:rPr>
              <a:t>e</a:t>
            </a:r>
            <a:r>
              <a:rPr lang="en-US" sz="1800" b="1" dirty="0">
                <a:solidFill>
                  <a:srgbClr val="7030A0"/>
                </a:solidFill>
                <a:effectLst/>
                <a:latin typeface="+mj-lt"/>
                <a:ea typeface="Arial" panose="020B0604020202020204" pitchFamily="34" charset="0"/>
              </a:rPr>
              <a:t>s</a:t>
            </a:r>
            <a:r>
              <a:rPr lang="en-US" sz="1800" b="1" spc="5" dirty="0">
                <a:solidFill>
                  <a:srgbClr val="7030A0"/>
                </a:solidFill>
                <a:effectLst/>
                <a:latin typeface="+mj-lt"/>
                <a:ea typeface="Arial" panose="020B0604020202020204" pitchFamily="34" charset="0"/>
              </a:rPr>
              <a:t>t</a:t>
            </a:r>
            <a:r>
              <a:rPr lang="en-US" sz="1800" b="1" spc="-15" dirty="0">
                <a:solidFill>
                  <a:srgbClr val="7030A0"/>
                </a:solidFill>
                <a:effectLst/>
                <a:latin typeface="+mj-lt"/>
                <a:ea typeface="Arial" panose="020B0604020202020204" pitchFamily="34" charset="0"/>
              </a:rPr>
              <a:t>e</a:t>
            </a:r>
            <a:r>
              <a:rPr lang="en-US" sz="1800" b="1" dirty="0">
                <a:solidFill>
                  <a:srgbClr val="7030A0"/>
                </a:solidFill>
                <a:effectLst/>
                <a:latin typeface="+mj-lt"/>
                <a:ea typeface="Arial" panose="020B0604020202020204" pitchFamily="34" charset="0"/>
              </a:rPr>
              <a:t>r</a:t>
            </a:r>
            <a:r>
              <a:rPr lang="en-US" sz="1800" b="1" spc="10" dirty="0">
                <a:solidFill>
                  <a:srgbClr val="7030A0"/>
                </a:solidFill>
                <a:effectLst/>
                <a:latin typeface="+mj-lt"/>
                <a:ea typeface="Arial" panose="020B0604020202020204" pitchFamily="34" charset="0"/>
              </a:rPr>
              <a:t> </a:t>
            </a:r>
            <a:r>
              <a:rPr lang="en-US" sz="1800" b="1" spc="-20" dirty="0" err="1">
                <a:solidFill>
                  <a:srgbClr val="7030A0"/>
                </a:solidFill>
                <a:effectLst/>
                <a:latin typeface="+mj-lt"/>
                <a:ea typeface="Arial" panose="020B0604020202020204" pitchFamily="34" charset="0"/>
              </a:rPr>
              <a:t>A</a:t>
            </a:r>
            <a:r>
              <a:rPr lang="en-US" sz="1800" b="1" spc="5" dirty="0" err="1">
                <a:solidFill>
                  <a:srgbClr val="7030A0"/>
                </a:solidFill>
                <a:effectLst/>
                <a:latin typeface="+mj-lt"/>
                <a:ea typeface="Arial" panose="020B0604020202020204" pitchFamily="34" charset="0"/>
              </a:rPr>
              <a:t>r</a:t>
            </a:r>
            <a:r>
              <a:rPr lang="en-US" sz="1800" b="1" spc="-5" dirty="0" err="1">
                <a:solidFill>
                  <a:srgbClr val="7030A0"/>
                </a:solidFill>
                <a:effectLst/>
                <a:latin typeface="+mj-lt"/>
                <a:ea typeface="Arial" panose="020B0604020202020204" pitchFamily="34" charset="0"/>
              </a:rPr>
              <a:t>a</a:t>
            </a:r>
            <a:r>
              <a:rPr lang="en-US" sz="1800" b="1" dirty="0" err="1">
                <a:solidFill>
                  <a:srgbClr val="7030A0"/>
                </a:solidFill>
                <a:effectLst/>
                <a:latin typeface="+mj-lt"/>
                <a:ea typeface="Arial" panose="020B0604020202020204" pitchFamily="34" charset="0"/>
              </a:rPr>
              <a:t>s</a:t>
            </a:r>
            <a:r>
              <a:rPr lang="en-US" sz="1800" b="1" spc="-5" dirty="0" err="1">
                <a:solidFill>
                  <a:srgbClr val="7030A0"/>
                </a:solidFill>
                <a:effectLst/>
                <a:latin typeface="+mj-lt"/>
                <a:ea typeface="Arial" panose="020B0604020202020204" pitchFamily="34" charset="0"/>
              </a:rPr>
              <a:t>in</a:t>
            </a:r>
            <a:r>
              <a:rPr lang="en-US" sz="1800" b="1" spc="5" dirty="0" err="1">
                <a:solidFill>
                  <a:srgbClr val="7030A0"/>
                </a:solidFill>
                <a:effectLst/>
                <a:latin typeface="+mj-lt"/>
                <a:ea typeface="Arial" panose="020B0604020202020204" pitchFamily="34" charset="0"/>
              </a:rPr>
              <a:t>d</a:t>
            </a:r>
            <a:r>
              <a:rPr lang="en-US" sz="1800" b="1" spc="-20" dirty="0" err="1">
                <a:solidFill>
                  <a:srgbClr val="7030A0"/>
                </a:solidFill>
                <a:effectLst/>
                <a:latin typeface="+mj-lt"/>
                <a:ea typeface="Arial" panose="020B0604020202020204" pitchFamily="34" charset="0"/>
              </a:rPr>
              <a:t>a</a:t>
            </a:r>
            <a:r>
              <a:rPr lang="en-US" sz="1800" b="1" spc="5" dirty="0" err="1">
                <a:solidFill>
                  <a:srgbClr val="7030A0"/>
                </a:solidFill>
                <a:effectLst/>
                <a:latin typeface="+mj-lt"/>
                <a:ea typeface="Arial" panose="020B0604020202020204" pitchFamily="34" charset="0"/>
              </a:rPr>
              <a:t>k</a:t>
            </a:r>
            <a:r>
              <a:rPr lang="en-US" sz="1800" b="1" dirty="0" err="1">
                <a:solidFill>
                  <a:srgbClr val="7030A0"/>
                </a:solidFill>
                <a:effectLst/>
                <a:latin typeface="+mj-lt"/>
                <a:ea typeface="Arial" panose="020B0604020202020204" pitchFamily="34" charset="0"/>
              </a:rPr>
              <a:t>i</a:t>
            </a:r>
            <a:r>
              <a:rPr lang="en-US" sz="1800" b="1" spc="-10" dirty="0">
                <a:solidFill>
                  <a:srgbClr val="7030A0"/>
                </a:solidFill>
                <a:effectLst/>
                <a:latin typeface="+mj-lt"/>
                <a:ea typeface="Arial" panose="020B0604020202020204" pitchFamily="34" charset="0"/>
              </a:rPr>
              <a:t> </a:t>
            </a:r>
            <a:r>
              <a:rPr lang="en-US" sz="1800" b="1" spc="5" dirty="0" err="1">
                <a:solidFill>
                  <a:srgbClr val="7030A0"/>
                </a:solidFill>
                <a:effectLst/>
                <a:latin typeface="+mj-lt"/>
                <a:ea typeface="Arial" panose="020B0604020202020204" pitchFamily="34" charset="0"/>
              </a:rPr>
              <a:t>F</a:t>
            </a:r>
            <a:r>
              <a:rPr lang="en-US" sz="1800" b="1" spc="-5" dirty="0" err="1">
                <a:solidFill>
                  <a:srgbClr val="7030A0"/>
                </a:solidFill>
                <a:effectLst/>
                <a:latin typeface="+mj-lt"/>
                <a:ea typeface="Arial" panose="020B0604020202020204" pitchFamily="34" charset="0"/>
              </a:rPr>
              <a:t>ark</a:t>
            </a:r>
            <a:r>
              <a:rPr lang="en-US" sz="1800" b="1" spc="5" dirty="0" err="1">
                <a:solidFill>
                  <a:srgbClr val="7030A0"/>
                </a:solidFill>
                <a:effectLst/>
                <a:latin typeface="+mj-lt"/>
                <a:ea typeface="Arial" panose="020B0604020202020204" pitchFamily="34" charset="0"/>
              </a:rPr>
              <a:t>l</a:t>
            </a:r>
            <a:r>
              <a:rPr lang="en-US" sz="1800" b="1" spc="-5" dirty="0" err="1">
                <a:solidFill>
                  <a:srgbClr val="7030A0"/>
                </a:solidFill>
                <a:effectLst/>
                <a:latin typeface="+mj-lt"/>
                <a:ea typeface="Arial" panose="020B0604020202020204" pitchFamily="34" charset="0"/>
              </a:rPr>
              <a:t>a</a:t>
            </a:r>
            <a:r>
              <a:rPr lang="en-US" sz="1800" b="1" dirty="0" err="1">
                <a:solidFill>
                  <a:srgbClr val="7030A0"/>
                </a:solidFill>
                <a:effectLst/>
                <a:latin typeface="+mj-lt"/>
                <a:ea typeface="Arial" panose="020B0604020202020204" pitchFamily="34" charset="0"/>
              </a:rPr>
              <a:t>r</a:t>
            </a:r>
            <a:r>
              <a:rPr lang="en-US" sz="1800" b="1" dirty="0">
                <a:solidFill>
                  <a:srgbClr val="7030A0"/>
                </a:solidFill>
                <a:effectLst/>
                <a:latin typeface="+mj-lt"/>
                <a:ea typeface="Arial" panose="020B0604020202020204" pitchFamily="34" charset="0"/>
              </a:rPr>
              <a:t> </a:t>
            </a:r>
            <a:r>
              <a:rPr lang="en-US" sz="1800" b="1" spc="-5" dirty="0" err="1">
                <a:solidFill>
                  <a:srgbClr val="7030A0"/>
                </a:solidFill>
                <a:effectLst/>
                <a:latin typeface="+mj-lt"/>
                <a:ea typeface="Arial" panose="020B0604020202020204" pitchFamily="34" charset="0"/>
              </a:rPr>
              <a:t>N</a:t>
            </a:r>
            <a:r>
              <a:rPr lang="en-US" sz="1800" b="1" dirty="0" err="1">
                <a:solidFill>
                  <a:srgbClr val="7030A0"/>
                </a:solidFill>
                <a:effectLst/>
                <a:latin typeface="+mj-lt"/>
                <a:ea typeface="Arial" panose="020B0604020202020204" pitchFamily="34" charset="0"/>
              </a:rPr>
              <a:t>e</a:t>
            </a:r>
            <a:r>
              <a:rPr lang="en-US" sz="1800" b="1" spc="-5" dirty="0" err="1">
                <a:solidFill>
                  <a:srgbClr val="7030A0"/>
                </a:solidFill>
                <a:effectLst/>
                <a:latin typeface="+mj-lt"/>
                <a:ea typeface="Arial" panose="020B0604020202020204" pitchFamily="34" charset="0"/>
              </a:rPr>
              <a:t>l</a:t>
            </a:r>
            <a:r>
              <a:rPr lang="en-US" sz="1800" b="1" dirty="0" err="1">
                <a:solidFill>
                  <a:srgbClr val="7030A0"/>
                </a:solidFill>
                <a:effectLst/>
                <a:latin typeface="+mj-lt"/>
                <a:ea typeface="Arial" panose="020B0604020202020204" pitchFamily="34" charset="0"/>
              </a:rPr>
              <a:t>e</a:t>
            </a:r>
            <a:r>
              <a:rPr lang="en-US" sz="1800" b="1" spc="-5" dirty="0" err="1">
                <a:solidFill>
                  <a:srgbClr val="7030A0"/>
                </a:solidFill>
                <a:effectLst/>
                <a:latin typeface="+mj-lt"/>
                <a:ea typeface="Arial" panose="020B0604020202020204" pitchFamily="34" charset="0"/>
              </a:rPr>
              <a:t>r</a:t>
            </a:r>
            <a:r>
              <a:rPr lang="en-US" sz="1800" b="1" spc="5" dirty="0" err="1">
                <a:solidFill>
                  <a:srgbClr val="7030A0"/>
                </a:solidFill>
                <a:effectLst/>
                <a:latin typeface="+mj-lt"/>
                <a:ea typeface="Arial" panose="020B0604020202020204" pitchFamily="34" charset="0"/>
              </a:rPr>
              <a:t>d</a:t>
            </a:r>
            <a:r>
              <a:rPr lang="en-US" sz="1800" b="1" spc="-5" dirty="0" err="1">
                <a:solidFill>
                  <a:srgbClr val="7030A0"/>
                </a:solidFill>
                <a:effectLst/>
                <a:latin typeface="+mj-lt"/>
                <a:ea typeface="Arial" panose="020B0604020202020204" pitchFamily="34" charset="0"/>
              </a:rPr>
              <a:t>ir</a:t>
            </a:r>
            <a:r>
              <a:rPr lang="en-US" sz="1800" b="1" dirty="0">
                <a:solidFill>
                  <a:srgbClr val="7030A0"/>
                </a:solidFill>
                <a:effectLst/>
                <a:latin typeface="+mj-lt"/>
                <a:ea typeface="Arial" panose="020B0604020202020204" pitchFamily="34" charset="0"/>
              </a:rPr>
              <a:t>?</a:t>
            </a:r>
            <a:endParaRPr lang="en-US" sz="1800" dirty="0">
              <a:solidFill>
                <a:srgbClr val="7030A0"/>
              </a:solidFill>
              <a:effectLst/>
              <a:latin typeface="+mj-lt"/>
              <a:ea typeface="Times New Roman" panose="02020603050405020304" pitchFamily="18" charset="0"/>
            </a:endParaRPr>
          </a:p>
          <a:p>
            <a:pPr marL="0" marR="0">
              <a:lnSpc>
                <a:spcPts val="900"/>
              </a:lnSpc>
              <a:spcBef>
                <a:spcPts val="40"/>
              </a:spcBef>
              <a:spcAft>
                <a:spcPts val="0"/>
              </a:spcAft>
            </a:pPr>
            <a:r>
              <a:rPr lang="en-US" sz="1800" dirty="0">
                <a:solidFill>
                  <a:srgbClr val="7030A0"/>
                </a:solidFill>
                <a:effectLst/>
                <a:latin typeface="Times New Roman" panose="02020603050405020304" pitchFamily="18" charset="0"/>
                <a:ea typeface="Times New Roman" panose="02020603050405020304" pitchFamily="18" charset="0"/>
              </a:rPr>
              <a:t> </a:t>
            </a:r>
          </a:p>
          <a:p>
            <a:pPr marL="0" marR="0" algn="just" fontAlgn="base">
              <a:lnSpc>
                <a:spcPct val="107000"/>
              </a:lnSpc>
              <a:spcBef>
                <a:spcPts val="0"/>
              </a:spcBef>
              <a:spcAft>
                <a:spcPts val="0"/>
              </a:spcAft>
            </a:pPr>
            <a:endParaRPr lang="tr-TR" sz="1800" b="1"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36C1305A-6B4C-4975-8D81-AFB7D6994406}"/>
              </a:ext>
            </a:extLst>
          </p:cNvPr>
          <p:cNvSpPr>
            <a:spLocks noChangeArrowheads="1"/>
          </p:cNvSpPr>
          <p:nvPr/>
        </p:nvSpPr>
        <p:spPr bwMode="auto">
          <a:xfrm>
            <a:off x="-8029127" y="1340768"/>
            <a:ext cx="36004222" cy="508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Tablo 5">
            <a:extLst>
              <a:ext uri="{FF2B5EF4-FFF2-40B4-BE49-F238E27FC236}">
                <a16:creationId xmlns:a16="http://schemas.microsoft.com/office/drawing/2014/main" id="{4F4AD641-DAAA-48EF-BB19-864116BCB148}"/>
              </a:ext>
            </a:extLst>
          </p:cNvPr>
          <p:cNvGraphicFramePr>
            <a:graphicFrameLocks noGrp="1"/>
          </p:cNvGraphicFramePr>
          <p:nvPr>
            <p:extLst>
              <p:ext uri="{D42A27DB-BD31-4B8C-83A1-F6EECF244321}">
                <p14:modId xmlns:p14="http://schemas.microsoft.com/office/powerpoint/2010/main" val="2910040732"/>
              </p:ext>
            </p:extLst>
          </p:nvPr>
        </p:nvGraphicFramePr>
        <p:xfrm>
          <a:off x="323801" y="908720"/>
          <a:ext cx="11233248" cy="5400596"/>
        </p:xfrm>
        <a:graphic>
          <a:graphicData uri="http://schemas.openxmlformats.org/drawingml/2006/table">
            <a:tbl>
              <a:tblPr firstRow="1" bandRow="1">
                <a:tableStyleId>{00A15C55-8517-42AA-B614-E9B94910E393}</a:tableStyleId>
              </a:tblPr>
              <a:tblGrid>
                <a:gridCol w="5616624">
                  <a:extLst>
                    <a:ext uri="{9D8B030D-6E8A-4147-A177-3AD203B41FA5}">
                      <a16:colId xmlns:a16="http://schemas.microsoft.com/office/drawing/2014/main" val="43038388"/>
                    </a:ext>
                  </a:extLst>
                </a:gridCol>
                <a:gridCol w="5616624">
                  <a:extLst>
                    <a:ext uri="{9D8B030D-6E8A-4147-A177-3AD203B41FA5}">
                      <a16:colId xmlns:a16="http://schemas.microsoft.com/office/drawing/2014/main" val="574387539"/>
                    </a:ext>
                  </a:extLst>
                </a:gridCol>
              </a:tblGrid>
              <a:tr h="451913">
                <a:tc>
                  <a:txBody>
                    <a:bodyPr/>
                    <a:lstStyle/>
                    <a:p>
                      <a:pPr marL="487045" marR="0" algn="l">
                        <a:lnSpc>
                          <a:spcPts val="1300"/>
                        </a:lnSpc>
                        <a:spcBef>
                          <a:spcPts val="0"/>
                        </a:spcBef>
                        <a:spcAft>
                          <a:spcPts val="0"/>
                        </a:spcAft>
                      </a:pPr>
                      <a:r>
                        <a:rPr lang="en-US" sz="1400" b="1" baseline="0" dirty="0">
                          <a:solidFill>
                            <a:srgbClr val="7030A0"/>
                          </a:solidFill>
                          <a:effectLst/>
                        </a:rPr>
                        <a:t>So</a:t>
                      </a:r>
                      <a:r>
                        <a:rPr lang="en-US" sz="1400" b="1" spc="-5" baseline="0" dirty="0">
                          <a:solidFill>
                            <a:srgbClr val="7030A0"/>
                          </a:solidFill>
                          <a:effectLst/>
                        </a:rPr>
                        <a:t>f</a:t>
                      </a:r>
                      <a:r>
                        <a:rPr lang="en-US" sz="1400" b="1" baseline="0" dirty="0">
                          <a:solidFill>
                            <a:srgbClr val="7030A0"/>
                          </a:solidFill>
                          <a:effectLst/>
                        </a:rPr>
                        <a:t>twa</a:t>
                      </a:r>
                      <a:r>
                        <a:rPr lang="en-US" sz="1400" b="1" spc="-10" baseline="0" dirty="0">
                          <a:solidFill>
                            <a:srgbClr val="7030A0"/>
                          </a:solidFill>
                          <a:effectLst/>
                        </a:rPr>
                        <a:t>r</a:t>
                      </a:r>
                      <a:r>
                        <a:rPr lang="en-US" sz="1400" b="1" baseline="0" dirty="0">
                          <a:solidFill>
                            <a:srgbClr val="7030A0"/>
                          </a:solidFill>
                          <a:effectLst/>
                        </a:rPr>
                        <a:t>e</a:t>
                      </a:r>
                      <a:r>
                        <a:rPr lang="en-US" sz="1400" b="1" spc="5" baseline="0" dirty="0">
                          <a:solidFill>
                            <a:srgbClr val="7030A0"/>
                          </a:solidFill>
                          <a:effectLst/>
                        </a:rPr>
                        <a:t> </a:t>
                      </a:r>
                      <a:r>
                        <a:rPr lang="en-US" sz="1400" b="1" baseline="0" dirty="0">
                          <a:solidFill>
                            <a:srgbClr val="7030A0"/>
                          </a:solidFill>
                          <a:effectLst/>
                        </a:rPr>
                        <a:t>D</a:t>
                      </a:r>
                      <a:r>
                        <a:rPr lang="en-US" sz="1400" b="1" spc="-5" baseline="0" dirty="0">
                          <a:solidFill>
                            <a:srgbClr val="7030A0"/>
                          </a:solidFill>
                          <a:effectLst/>
                        </a:rPr>
                        <a:t>e</a:t>
                      </a:r>
                      <a:r>
                        <a:rPr lang="en-US" sz="1400" b="1" spc="5" baseline="0" dirty="0">
                          <a:solidFill>
                            <a:srgbClr val="7030A0"/>
                          </a:solidFill>
                          <a:effectLst/>
                        </a:rPr>
                        <a:t>ve</a:t>
                      </a:r>
                      <a:r>
                        <a:rPr lang="en-US" sz="1400" b="1" spc="-10" baseline="0" dirty="0">
                          <a:solidFill>
                            <a:srgbClr val="7030A0"/>
                          </a:solidFill>
                          <a:effectLst/>
                        </a:rPr>
                        <a:t>l</a:t>
                      </a:r>
                      <a:r>
                        <a:rPr lang="en-US" sz="1400" b="1" baseline="0" dirty="0">
                          <a:solidFill>
                            <a:srgbClr val="7030A0"/>
                          </a:solidFill>
                          <a:effectLst/>
                        </a:rPr>
                        <a:t>oper</a:t>
                      </a:r>
                      <a:endParaRPr lang="en-US" sz="1400" b="1"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614045" marR="0" algn="l">
                        <a:lnSpc>
                          <a:spcPts val="1300"/>
                        </a:lnSpc>
                        <a:spcBef>
                          <a:spcPts val="0"/>
                        </a:spcBef>
                        <a:spcAft>
                          <a:spcPts val="0"/>
                        </a:spcAft>
                      </a:pPr>
                      <a:r>
                        <a:rPr lang="en-US" sz="1400" b="1" baseline="0" dirty="0">
                          <a:solidFill>
                            <a:srgbClr val="7030A0"/>
                          </a:solidFill>
                          <a:effectLst/>
                        </a:rPr>
                        <a:t>So</a:t>
                      </a:r>
                      <a:r>
                        <a:rPr lang="en-US" sz="1400" b="1" spc="-5" baseline="0" dirty="0">
                          <a:solidFill>
                            <a:srgbClr val="7030A0"/>
                          </a:solidFill>
                          <a:effectLst/>
                        </a:rPr>
                        <a:t>f</a:t>
                      </a:r>
                      <a:r>
                        <a:rPr lang="en-US" sz="1400" b="1" baseline="0" dirty="0">
                          <a:solidFill>
                            <a:srgbClr val="7030A0"/>
                          </a:solidFill>
                          <a:effectLst/>
                        </a:rPr>
                        <a:t>tware</a:t>
                      </a:r>
                      <a:r>
                        <a:rPr lang="en-US" sz="1400" b="1" spc="-15" baseline="0" dirty="0">
                          <a:solidFill>
                            <a:srgbClr val="7030A0"/>
                          </a:solidFill>
                          <a:effectLst/>
                        </a:rPr>
                        <a:t> </a:t>
                      </a:r>
                      <a:r>
                        <a:rPr lang="en-US" sz="1400" b="1" spc="10" baseline="0" dirty="0">
                          <a:solidFill>
                            <a:srgbClr val="7030A0"/>
                          </a:solidFill>
                          <a:effectLst/>
                        </a:rPr>
                        <a:t>T</a:t>
                      </a:r>
                      <a:r>
                        <a:rPr lang="en-US" sz="1400" b="1" spc="5" baseline="0" dirty="0">
                          <a:solidFill>
                            <a:srgbClr val="7030A0"/>
                          </a:solidFill>
                          <a:effectLst/>
                        </a:rPr>
                        <a:t>es</a:t>
                      </a:r>
                      <a:r>
                        <a:rPr lang="en-US" sz="1400" b="1" spc="-15" baseline="0" dirty="0">
                          <a:solidFill>
                            <a:srgbClr val="7030A0"/>
                          </a:solidFill>
                          <a:effectLst/>
                        </a:rPr>
                        <a:t>t</a:t>
                      </a:r>
                      <a:r>
                        <a:rPr lang="en-US" sz="1400" b="1" spc="5" baseline="0" dirty="0">
                          <a:solidFill>
                            <a:srgbClr val="7030A0"/>
                          </a:solidFill>
                          <a:effectLst/>
                        </a:rPr>
                        <a:t>e</a:t>
                      </a:r>
                      <a:r>
                        <a:rPr lang="en-US" sz="1400" b="1" baseline="0" dirty="0">
                          <a:solidFill>
                            <a:srgbClr val="7030A0"/>
                          </a:solidFill>
                          <a:effectLst/>
                        </a:rPr>
                        <a:t>r</a:t>
                      </a:r>
                      <a:endParaRPr lang="en-US" sz="1400" b="1"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062927820"/>
                  </a:ext>
                </a:extLst>
              </a:tr>
              <a:tr h="451913">
                <a:tc>
                  <a:txBody>
                    <a:bodyPr/>
                    <a:lstStyle/>
                    <a:p>
                      <a:pPr marL="61595" marR="231775" algn="l">
                        <a:lnSpc>
                          <a:spcPts val="1300"/>
                        </a:lnSpc>
                        <a:spcBef>
                          <a:spcPts val="20"/>
                        </a:spcBef>
                        <a:spcAft>
                          <a:spcPts val="0"/>
                        </a:spcAft>
                      </a:pPr>
                      <a:r>
                        <a:rPr lang="en-US" sz="1400" b="0" spc="5" baseline="0" dirty="0">
                          <a:solidFill>
                            <a:srgbClr val="7030A0"/>
                          </a:solidFill>
                          <a:effectLst/>
                        </a:rPr>
                        <a:t>1</a:t>
                      </a:r>
                      <a:r>
                        <a:rPr lang="en-US" sz="1400" b="0" baseline="0" dirty="0">
                          <a:solidFill>
                            <a:srgbClr val="7030A0"/>
                          </a:solidFill>
                          <a:effectLst/>
                        </a:rPr>
                        <a:t>.</a:t>
                      </a:r>
                      <a:r>
                        <a:rPr lang="tr-TR" sz="1400" b="0" baseline="0" dirty="0">
                          <a:solidFill>
                            <a:srgbClr val="7030A0"/>
                          </a:solidFill>
                          <a:effectLst/>
                        </a:rPr>
                        <a:t> </a:t>
                      </a:r>
                      <a:r>
                        <a:rPr lang="en-US" sz="1400" b="0" baseline="0" dirty="0" err="1">
                          <a:solidFill>
                            <a:srgbClr val="7030A0"/>
                          </a:solidFill>
                          <a:effectLst/>
                        </a:rPr>
                        <a:t>Uyg</a:t>
                      </a:r>
                      <a:r>
                        <a:rPr lang="en-US" sz="1400" b="0" spc="5" baseline="0" dirty="0" err="1">
                          <a:solidFill>
                            <a:srgbClr val="7030A0"/>
                          </a:solidFill>
                          <a:effectLst/>
                        </a:rPr>
                        <a:t>u</a:t>
                      </a:r>
                      <a:r>
                        <a:rPr lang="en-US" sz="1400" b="0" spc="-15" baseline="0" dirty="0" err="1">
                          <a:solidFill>
                            <a:srgbClr val="7030A0"/>
                          </a:solidFill>
                          <a:effectLst/>
                        </a:rPr>
                        <a:t>l</a:t>
                      </a:r>
                      <a:r>
                        <a:rPr lang="en-US" sz="1400" b="0" spc="5" baseline="0" dirty="0" err="1">
                          <a:solidFill>
                            <a:srgbClr val="7030A0"/>
                          </a:solidFill>
                          <a:effectLst/>
                        </a:rPr>
                        <a:t>a</a:t>
                      </a:r>
                      <a:r>
                        <a:rPr lang="en-US" sz="1400" b="0" spc="-5" baseline="0" dirty="0" err="1">
                          <a:solidFill>
                            <a:srgbClr val="7030A0"/>
                          </a:solidFill>
                          <a:effectLst/>
                        </a:rPr>
                        <a:t>m</a:t>
                      </a:r>
                      <a:r>
                        <a:rPr lang="en-US" sz="1400" b="0" spc="5" baseline="0" dirty="0" err="1">
                          <a:solidFill>
                            <a:srgbClr val="7030A0"/>
                          </a:solidFill>
                          <a:effectLst/>
                        </a:rPr>
                        <a:t>a</a:t>
                      </a:r>
                      <a:r>
                        <a:rPr lang="en-US" sz="1400" b="0" baseline="0" dirty="0" err="1">
                          <a:solidFill>
                            <a:srgbClr val="7030A0"/>
                          </a:solidFill>
                          <a:effectLst/>
                        </a:rPr>
                        <a:t>yı</a:t>
                      </a:r>
                      <a:r>
                        <a:rPr lang="en-US" sz="1400" b="0" spc="-5" baseline="0" dirty="0">
                          <a:solidFill>
                            <a:srgbClr val="7030A0"/>
                          </a:solidFill>
                          <a:effectLst/>
                        </a:rPr>
                        <a:t> </a:t>
                      </a:r>
                      <a:r>
                        <a:rPr lang="en-US" sz="1400" b="0" spc="5" baseline="0" dirty="0" err="1">
                          <a:solidFill>
                            <a:srgbClr val="7030A0"/>
                          </a:solidFill>
                          <a:effectLst/>
                        </a:rPr>
                        <a:t>mü</a:t>
                      </a:r>
                      <a:r>
                        <a:rPr lang="en-US" sz="1400" b="0" baseline="0" dirty="0" err="1">
                          <a:solidFill>
                            <a:srgbClr val="7030A0"/>
                          </a:solidFill>
                          <a:effectLst/>
                        </a:rPr>
                        <a:t>ş</a:t>
                      </a:r>
                      <a:r>
                        <a:rPr lang="en-US" sz="1400" b="0" spc="-10" baseline="0" dirty="0" err="1">
                          <a:solidFill>
                            <a:srgbClr val="7030A0"/>
                          </a:solidFill>
                          <a:effectLst/>
                        </a:rPr>
                        <a:t>t</a:t>
                      </a:r>
                      <a:r>
                        <a:rPr lang="en-US" sz="1400" b="0" spc="5" baseline="0" dirty="0" err="1">
                          <a:solidFill>
                            <a:srgbClr val="7030A0"/>
                          </a:solidFill>
                          <a:effectLst/>
                        </a:rPr>
                        <a:t>e</a:t>
                      </a:r>
                      <a:r>
                        <a:rPr lang="en-US" sz="1400" b="0" baseline="0" dirty="0" err="1">
                          <a:solidFill>
                            <a:srgbClr val="7030A0"/>
                          </a:solidFill>
                          <a:effectLst/>
                        </a:rPr>
                        <a:t>ri</a:t>
                      </a:r>
                      <a:r>
                        <a:rPr lang="en-US" sz="1400" b="0" spc="-5" baseline="0" dirty="0">
                          <a:solidFill>
                            <a:srgbClr val="7030A0"/>
                          </a:solidFill>
                          <a:effectLst/>
                        </a:rPr>
                        <a:t> </a:t>
                      </a:r>
                      <a:r>
                        <a:rPr lang="en-US" sz="1400" b="0" baseline="0" dirty="0" err="1">
                          <a:solidFill>
                            <a:srgbClr val="7030A0"/>
                          </a:solidFill>
                          <a:effectLst/>
                        </a:rPr>
                        <a:t>v</a:t>
                      </a:r>
                      <a:r>
                        <a:rPr lang="en-US" sz="1400" b="0" spc="5" baseline="0" dirty="0" err="1">
                          <a:solidFill>
                            <a:srgbClr val="7030A0"/>
                          </a:solidFill>
                          <a:effectLst/>
                        </a:rPr>
                        <a:t>e</a:t>
                      </a:r>
                      <a:r>
                        <a:rPr lang="en-US" sz="1400" b="0" baseline="0" dirty="0" err="1">
                          <a:solidFill>
                            <a:srgbClr val="7030A0"/>
                          </a:solidFill>
                          <a:effectLst/>
                        </a:rPr>
                        <a:t>ya</a:t>
                      </a:r>
                      <a:r>
                        <a:rPr lang="en-US" sz="1400" b="0" spc="-5" baseline="0" dirty="0">
                          <a:solidFill>
                            <a:srgbClr val="7030A0"/>
                          </a:solidFill>
                          <a:effectLst/>
                        </a:rPr>
                        <a:t> </a:t>
                      </a:r>
                      <a:r>
                        <a:rPr lang="en-US" sz="1400" b="0" spc="5" baseline="0" dirty="0" err="1">
                          <a:solidFill>
                            <a:srgbClr val="7030A0"/>
                          </a:solidFill>
                          <a:effectLst/>
                        </a:rPr>
                        <a:t>mü</a:t>
                      </a:r>
                      <a:r>
                        <a:rPr lang="en-US" sz="1400" b="0" baseline="0" dirty="0" err="1">
                          <a:solidFill>
                            <a:srgbClr val="7030A0"/>
                          </a:solidFill>
                          <a:effectLst/>
                        </a:rPr>
                        <a:t>ş</a:t>
                      </a:r>
                      <a:r>
                        <a:rPr lang="en-US" sz="1400" b="0" spc="-10" baseline="0" dirty="0" err="1">
                          <a:solidFill>
                            <a:srgbClr val="7030A0"/>
                          </a:solidFill>
                          <a:effectLst/>
                        </a:rPr>
                        <a:t>t</a:t>
                      </a:r>
                      <a:r>
                        <a:rPr lang="en-US" sz="1400" b="0" spc="5" baseline="0" dirty="0" err="1">
                          <a:solidFill>
                            <a:srgbClr val="7030A0"/>
                          </a:solidFill>
                          <a:effectLst/>
                        </a:rPr>
                        <a:t>e</a:t>
                      </a:r>
                      <a:r>
                        <a:rPr lang="en-US" sz="1400" b="0" baseline="0" dirty="0" err="1">
                          <a:solidFill>
                            <a:srgbClr val="7030A0"/>
                          </a:solidFill>
                          <a:effectLst/>
                        </a:rPr>
                        <a:t>ri</a:t>
                      </a:r>
                      <a:r>
                        <a:rPr lang="en-US" sz="1400" b="0" baseline="0" dirty="0">
                          <a:solidFill>
                            <a:srgbClr val="7030A0"/>
                          </a:solidFill>
                          <a:effectLst/>
                        </a:rPr>
                        <a:t> </a:t>
                      </a:r>
                      <a:r>
                        <a:rPr lang="en-US" sz="1400" b="0" baseline="0" dirty="0" err="1">
                          <a:solidFill>
                            <a:srgbClr val="7030A0"/>
                          </a:solidFill>
                          <a:effectLst/>
                        </a:rPr>
                        <a:t>ih</a:t>
                      </a:r>
                      <a:r>
                        <a:rPr lang="en-US" sz="1400" b="0" spc="5" baseline="0" dirty="0" err="1">
                          <a:solidFill>
                            <a:srgbClr val="7030A0"/>
                          </a:solidFill>
                          <a:effectLst/>
                        </a:rPr>
                        <a:t>t</a:t>
                      </a:r>
                      <a:r>
                        <a:rPr lang="en-US" sz="1400" b="0" baseline="0" dirty="0" err="1">
                          <a:solidFill>
                            <a:srgbClr val="7030A0"/>
                          </a:solidFill>
                          <a:effectLst/>
                        </a:rPr>
                        <a:t>iyaçl</a:t>
                      </a:r>
                      <a:r>
                        <a:rPr lang="en-US" sz="1400" b="0" spc="5" baseline="0" dirty="0" err="1">
                          <a:solidFill>
                            <a:srgbClr val="7030A0"/>
                          </a:solidFill>
                          <a:effectLst/>
                        </a:rPr>
                        <a:t>a</a:t>
                      </a:r>
                      <a:r>
                        <a:rPr lang="en-US" sz="1400" b="0" baseline="0" dirty="0" err="1">
                          <a:solidFill>
                            <a:srgbClr val="7030A0"/>
                          </a:solidFill>
                          <a:effectLst/>
                        </a:rPr>
                        <a:t>rına</a:t>
                      </a:r>
                      <a:r>
                        <a:rPr lang="en-US" sz="1400" b="0" spc="-5" baseline="0" dirty="0">
                          <a:solidFill>
                            <a:srgbClr val="7030A0"/>
                          </a:solidFill>
                          <a:effectLst/>
                        </a:rPr>
                        <a:t> </a:t>
                      </a:r>
                      <a:r>
                        <a:rPr lang="en-US" sz="1400" b="0" spc="5" baseline="0" dirty="0" err="1">
                          <a:solidFill>
                            <a:srgbClr val="7030A0"/>
                          </a:solidFill>
                          <a:effectLst/>
                        </a:rPr>
                        <a:t>gö</a:t>
                      </a:r>
                      <a:r>
                        <a:rPr lang="en-US" sz="1400" b="0" baseline="0" dirty="0" err="1">
                          <a:solidFill>
                            <a:srgbClr val="7030A0"/>
                          </a:solidFill>
                          <a:effectLst/>
                        </a:rPr>
                        <a:t>re</a:t>
                      </a:r>
                      <a:r>
                        <a:rPr lang="en-US" sz="1400" b="0" spc="-10" baseline="0" dirty="0">
                          <a:solidFill>
                            <a:srgbClr val="7030A0"/>
                          </a:solidFill>
                          <a:effectLst/>
                        </a:rPr>
                        <a:t> </a:t>
                      </a:r>
                      <a:r>
                        <a:rPr lang="en-US" sz="1400" b="0" spc="5" baseline="0" dirty="0" err="1">
                          <a:solidFill>
                            <a:srgbClr val="7030A0"/>
                          </a:solidFill>
                          <a:effectLst/>
                        </a:rPr>
                        <a:t>ge</a:t>
                      </a:r>
                      <a:r>
                        <a:rPr lang="en-US" sz="1400" b="0" baseline="0" dirty="0" err="1">
                          <a:solidFill>
                            <a:srgbClr val="7030A0"/>
                          </a:solidFill>
                          <a:effectLst/>
                        </a:rPr>
                        <a:t>l</a:t>
                      </a:r>
                      <a:r>
                        <a:rPr lang="en-US" sz="1400" b="0" spc="-5" baseline="0" dirty="0" err="1">
                          <a:solidFill>
                            <a:srgbClr val="7030A0"/>
                          </a:solidFill>
                          <a:effectLst/>
                        </a:rPr>
                        <a:t>i</a:t>
                      </a:r>
                      <a:r>
                        <a:rPr lang="en-US" sz="1400" b="0" baseline="0" dirty="0" err="1">
                          <a:solidFill>
                            <a:srgbClr val="7030A0"/>
                          </a:solidFill>
                          <a:effectLst/>
                        </a:rPr>
                        <a:t>ş</a:t>
                      </a:r>
                      <a:r>
                        <a:rPr lang="en-US" sz="1400" b="0" spc="-10" baseline="0" dirty="0" err="1">
                          <a:solidFill>
                            <a:srgbClr val="7030A0"/>
                          </a:solidFill>
                          <a:effectLst/>
                        </a:rPr>
                        <a:t>t</a:t>
                      </a:r>
                      <a:r>
                        <a:rPr lang="en-US" sz="1400" b="0" baseline="0" dirty="0" err="1">
                          <a:solidFill>
                            <a:srgbClr val="7030A0"/>
                          </a:solidFill>
                          <a:effectLst/>
                        </a:rPr>
                        <a:t>i</a:t>
                      </a:r>
                      <a:r>
                        <a:rPr lang="en-US" sz="1400" b="0" spc="-5" baseline="0" dirty="0" err="1">
                          <a:solidFill>
                            <a:srgbClr val="7030A0"/>
                          </a:solidFill>
                          <a:effectLst/>
                        </a:rPr>
                        <a:t>r</a:t>
                      </a:r>
                      <a:r>
                        <a:rPr lang="en-US" sz="1400" b="0" spc="5" baseline="0" dirty="0" err="1">
                          <a:solidFill>
                            <a:srgbClr val="7030A0"/>
                          </a:solidFill>
                          <a:effectLst/>
                        </a:rPr>
                        <a:t>e</a:t>
                      </a:r>
                      <a:r>
                        <a:rPr lang="en-US" sz="1400" b="0" baseline="0" dirty="0" err="1">
                          <a:solidFill>
                            <a:srgbClr val="7030A0"/>
                          </a:solidFill>
                          <a:effectLst/>
                        </a:rPr>
                        <a:t>n</a:t>
                      </a:r>
                      <a:r>
                        <a:rPr lang="en-US" sz="1400" b="0" spc="20" baseline="0" dirty="0">
                          <a:solidFill>
                            <a:srgbClr val="7030A0"/>
                          </a:solidFill>
                          <a:effectLst/>
                        </a:rPr>
                        <a:t> </a:t>
                      </a:r>
                      <a:r>
                        <a:rPr lang="en-US" sz="1400" b="0" baseline="0" dirty="0" err="1">
                          <a:solidFill>
                            <a:srgbClr val="7030A0"/>
                          </a:solidFill>
                          <a:effectLst/>
                        </a:rPr>
                        <a:t>kiş</a:t>
                      </a:r>
                      <a:r>
                        <a:rPr lang="en-US" sz="1400" b="0" spc="-5" baseline="0" dirty="0" err="1">
                          <a:solidFill>
                            <a:srgbClr val="7030A0"/>
                          </a:solidFill>
                          <a:effectLst/>
                        </a:rPr>
                        <a:t>i</a:t>
                      </a:r>
                      <a:r>
                        <a:rPr lang="en-US" sz="1400" b="0" spc="5" baseline="0" dirty="0" err="1">
                          <a:solidFill>
                            <a:srgbClr val="7030A0"/>
                          </a:solidFill>
                          <a:effectLst/>
                        </a:rPr>
                        <a:t>d</a:t>
                      </a:r>
                      <a:r>
                        <a:rPr lang="en-US" sz="1400" b="0" baseline="0" dirty="0" err="1">
                          <a:solidFill>
                            <a:srgbClr val="7030A0"/>
                          </a:solidFill>
                          <a:effectLst/>
                        </a:rPr>
                        <a:t>i</a:t>
                      </a:r>
                      <a:r>
                        <a:rPr lang="en-US" sz="1400" b="0" spc="-5" baseline="0" dirty="0" err="1">
                          <a:solidFill>
                            <a:srgbClr val="7030A0"/>
                          </a:solidFill>
                          <a:effectLst/>
                        </a:rPr>
                        <a:t>r</a:t>
                      </a:r>
                      <a:r>
                        <a:rPr lang="en-US" sz="1400" b="0" baseline="0" dirty="0">
                          <a:solidFill>
                            <a:srgbClr val="7030A0"/>
                          </a:solidFill>
                          <a:effectLst/>
                        </a:rPr>
                        <a:t>.</a:t>
                      </a:r>
                      <a:r>
                        <a:rPr lang="en-US" sz="1400" b="0" spc="5" baseline="0" dirty="0">
                          <a:solidFill>
                            <a:srgbClr val="7030A0"/>
                          </a:solidFill>
                          <a:effectLst/>
                        </a:rPr>
                        <a:t> </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62230" marR="62230" algn="l">
                        <a:lnSpc>
                          <a:spcPts val="1300"/>
                        </a:lnSpc>
                        <a:spcBef>
                          <a:spcPts val="20"/>
                        </a:spcBef>
                        <a:spcAft>
                          <a:spcPts val="0"/>
                        </a:spcAft>
                      </a:pPr>
                      <a:r>
                        <a:rPr lang="en-US" sz="1400" b="0" spc="5" baseline="0" dirty="0">
                          <a:solidFill>
                            <a:srgbClr val="7030A0"/>
                          </a:solidFill>
                          <a:effectLst/>
                        </a:rPr>
                        <a:t>1</a:t>
                      </a:r>
                      <a:r>
                        <a:rPr lang="en-US" sz="1400" b="0" baseline="0" dirty="0">
                          <a:solidFill>
                            <a:srgbClr val="7030A0"/>
                          </a:solidFill>
                          <a:effectLst/>
                        </a:rPr>
                        <a:t>.</a:t>
                      </a:r>
                      <a:r>
                        <a:rPr lang="en-US" sz="1400" b="0" spc="5" baseline="0" dirty="0">
                          <a:solidFill>
                            <a:srgbClr val="7030A0"/>
                          </a:solidFill>
                          <a:effectLst/>
                        </a:rPr>
                        <a:t> </a:t>
                      </a:r>
                      <a:r>
                        <a:rPr lang="en-US" sz="1400" b="0" baseline="0" dirty="0" err="1">
                          <a:solidFill>
                            <a:srgbClr val="7030A0"/>
                          </a:solidFill>
                          <a:effectLst/>
                        </a:rPr>
                        <a:t>Uyg</a:t>
                      </a:r>
                      <a:r>
                        <a:rPr lang="en-US" sz="1400" b="0" spc="5" baseline="0" dirty="0" err="1">
                          <a:solidFill>
                            <a:srgbClr val="7030A0"/>
                          </a:solidFill>
                          <a:effectLst/>
                        </a:rPr>
                        <a:t>u</a:t>
                      </a:r>
                      <a:r>
                        <a:rPr lang="en-US" sz="1400" b="0" spc="-15" baseline="0" dirty="0" err="1">
                          <a:solidFill>
                            <a:srgbClr val="7030A0"/>
                          </a:solidFill>
                          <a:effectLst/>
                        </a:rPr>
                        <a:t>l</a:t>
                      </a:r>
                      <a:r>
                        <a:rPr lang="en-US" sz="1400" b="0" spc="5" baseline="0" dirty="0" err="1">
                          <a:solidFill>
                            <a:srgbClr val="7030A0"/>
                          </a:solidFill>
                          <a:effectLst/>
                        </a:rPr>
                        <a:t>a</a:t>
                      </a:r>
                      <a:r>
                        <a:rPr lang="en-US" sz="1400" b="0" spc="-5" baseline="0" dirty="0" err="1">
                          <a:solidFill>
                            <a:srgbClr val="7030A0"/>
                          </a:solidFill>
                          <a:effectLst/>
                        </a:rPr>
                        <a:t>m</a:t>
                      </a:r>
                      <a:r>
                        <a:rPr lang="en-US" sz="1400" b="0" spc="5" baseline="0" dirty="0" err="1">
                          <a:solidFill>
                            <a:srgbClr val="7030A0"/>
                          </a:solidFill>
                          <a:effectLst/>
                        </a:rPr>
                        <a:t>an</a:t>
                      </a:r>
                      <a:r>
                        <a:rPr lang="en-US" sz="1400" b="0" spc="-10" baseline="0" dirty="0" err="1">
                          <a:solidFill>
                            <a:srgbClr val="7030A0"/>
                          </a:solidFill>
                          <a:effectLst/>
                        </a:rPr>
                        <a:t>ı</a:t>
                      </a:r>
                      <a:r>
                        <a:rPr lang="en-US" sz="1400" b="0" baseline="0" dirty="0" err="1">
                          <a:solidFill>
                            <a:srgbClr val="7030A0"/>
                          </a:solidFill>
                          <a:effectLst/>
                        </a:rPr>
                        <a:t>n</a:t>
                      </a:r>
                      <a:r>
                        <a:rPr lang="en-US" sz="1400" b="0" spc="5" baseline="0" dirty="0">
                          <a:solidFill>
                            <a:srgbClr val="7030A0"/>
                          </a:solidFill>
                          <a:effectLst/>
                        </a:rPr>
                        <a:t> </a:t>
                      </a:r>
                      <a:r>
                        <a:rPr lang="en-US" sz="1400" b="0" baseline="0" dirty="0" err="1">
                          <a:solidFill>
                            <a:srgbClr val="7030A0"/>
                          </a:solidFill>
                          <a:effectLst/>
                        </a:rPr>
                        <a:t>müşt</a:t>
                      </a:r>
                      <a:r>
                        <a:rPr lang="en-US" sz="1400" b="0" spc="-5" baseline="0" dirty="0" err="1">
                          <a:solidFill>
                            <a:srgbClr val="7030A0"/>
                          </a:solidFill>
                          <a:effectLst/>
                        </a:rPr>
                        <a:t>e</a:t>
                      </a:r>
                      <a:r>
                        <a:rPr lang="en-US" sz="1400" b="0" baseline="0" dirty="0" err="1">
                          <a:solidFill>
                            <a:srgbClr val="7030A0"/>
                          </a:solidFill>
                          <a:effectLst/>
                        </a:rPr>
                        <a:t>ri</a:t>
                      </a:r>
                      <a:r>
                        <a:rPr lang="en-US" sz="1400" b="0" spc="-5" baseline="0" dirty="0">
                          <a:solidFill>
                            <a:srgbClr val="7030A0"/>
                          </a:solidFill>
                          <a:effectLst/>
                        </a:rPr>
                        <a:t> </a:t>
                      </a:r>
                      <a:r>
                        <a:rPr lang="en-US" sz="1400" b="0" baseline="0" dirty="0" err="1">
                          <a:solidFill>
                            <a:srgbClr val="7030A0"/>
                          </a:solidFill>
                          <a:effectLst/>
                        </a:rPr>
                        <a:t>ve</a:t>
                      </a:r>
                      <a:r>
                        <a:rPr lang="en-US" sz="1400" b="0" spc="5" baseline="0" dirty="0">
                          <a:solidFill>
                            <a:srgbClr val="7030A0"/>
                          </a:solidFill>
                          <a:effectLst/>
                        </a:rPr>
                        <a:t> </a:t>
                      </a:r>
                      <a:r>
                        <a:rPr lang="en-US" sz="1400" b="0" spc="10" baseline="0" dirty="0" err="1">
                          <a:solidFill>
                            <a:srgbClr val="7030A0"/>
                          </a:solidFill>
                          <a:effectLst/>
                        </a:rPr>
                        <a:t>m</a:t>
                      </a:r>
                      <a:r>
                        <a:rPr lang="en-US" sz="1400" b="0" spc="5" baseline="0" dirty="0" err="1">
                          <a:solidFill>
                            <a:srgbClr val="7030A0"/>
                          </a:solidFill>
                          <a:effectLst/>
                        </a:rPr>
                        <a:t>ü</a:t>
                      </a:r>
                      <a:r>
                        <a:rPr lang="en-US" sz="1400" b="0" spc="-10" baseline="0" dirty="0" err="1">
                          <a:solidFill>
                            <a:srgbClr val="7030A0"/>
                          </a:solidFill>
                          <a:effectLst/>
                        </a:rPr>
                        <a:t>ş</a:t>
                      </a:r>
                      <a:r>
                        <a:rPr lang="en-US" sz="1400" b="0" baseline="0" dirty="0" err="1">
                          <a:solidFill>
                            <a:srgbClr val="7030A0"/>
                          </a:solidFill>
                          <a:effectLst/>
                        </a:rPr>
                        <a:t>t</a:t>
                      </a:r>
                      <a:r>
                        <a:rPr lang="en-US" sz="1400" b="0" spc="5" baseline="0" dirty="0" err="1">
                          <a:solidFill>
                            <a:srgbClr val="7030A0"/>
                          </a:solidFill>
                          <a:effectLst/>
                        </a:rPr>
                        <a:t>e</a:t>
                      </a:r>
                      <a:r>
                        <a:rPr lang="en-US" sz="1400" b="0" baseline="0" dirty="0" err="1">
                          <a:solidFill>
                            <a:srgbClr val="7030A0"/>
                          </a:solidFill>
                          <a:effectLst/>
                        </a:rPr>
                        <a:t>ri</a:t>
                      </a:r>
                      <a:r>
                        <a:rPr lang="en-US" sz="1400" b="0" baseline="0" dirty="0">
                          <a:solidFill>
                            <a:srgbClr val="7030A0"/>
                          </a:solidFill>
                          <a:effectLst/>
                        </a:rPr>
                        <a:t> </a:t>
                      </a:r>
                      <a:r>
                        <a:rPr lang="en-US" sz="1400" b="0" spc="5" baseline="0" dirty="0" err="1">
                          <a:solidFill>
                            <a:srgbClr val="7030A0"/>
                          </a:solidFill>
                          <a:effectLst/>
                        </a:rPr>
                        <a:t>ge</a:t>
                      </a:r>
                      <a:r>
                        <a:rPr lang="en-US" sz="1400" b="0" baseline="0" dirty="0" err="1">
                          <a:solidFill>
                            <a:srgbClr val="7030A0"/>
                          </a:solidFill>
                          <a:effectLst/>
                        </a:rPr>
                        <a:t>reksini</a:t>
                      </a:r>
                      <a:r>
                        <a:rPr lang="en-US" sz="1400" b="0" spc="10" baseline="0" dirty="0" err="1">
                          <a:solidFill>
                            <a:srgbClr val="7030A0"/>
                          </a:solidFill>
                          <a:effectLst/>
                        </a:rPr>
                        <a:t>m</a:t>
                      </a:r>
                      <a:r>
                        <a:rPr lang="en-US" sz="1400" b="0" spc="-15" baseline="0" dirty="0" err="1">
                          <a:solidFill>
                            <a:srgbClr val="7030A0"/>
                          </a:solidFill>
                          <a:effectLst/>
                        </a:rPr>
                        <a:t>l</a:t>
                      </a:r>
                      <a:r>
                        <a:rPr lang="en-US" sz="1400" b="0" spc="5" baseline="0" dirty="0" err="1">
                          <a:solidFill>
                            <a:srgbClr val="7030A0"/>
                          </a:solidFill>
                          <a:effectLst/>
                        </a:rPr>
                        <a:t>e</a:t>
                      </a:r>
                      <a:r>
                        <a:rPr lang="en-US" sz="1400" b="0" baseline="0" dirty="0" err="1">
                          <a:solidFill>
                            <a:srgbClr val="7030A0"/>
                          </a:solidFill>
                          <a:effectLst/>
                        </a:rPr>
                        <a:t>r</a:t>
                      </a:r>
                      <a:r>
                        <a:rPr lang="en-US" sz="1400" b="0" spc="-5" baseline="0" dirty="0" err="1">
                          <a:solidFill>
                            <a:srgbClr val="7030A0"/>
                          </a:solidFill>
                          <a:effectLst/>
                        </a:rPr>
                        <a:t>i</a:t>
                      </a:r>
                      <a:r>
                        <a:rPr lang="en-US" sz="1400" b="0" spc="5" baseline="0" dirty="0" err="1">
                          <a:solidFill>
                            <a:srgbClr val="7030A0"/>
                          </a:solidFill>
                          <a:effectLst/>
                        </a:rPr>
                        <a:t>n</a:t>
                      </a:r>
                      <a:r>
                        <a:rPr lang="en-US" sz="1400" b="0" baseline="0" dirty="0" err="1">
                          <a:solidFill>
                            <a:srgbClr val="7030A0"/>
                          </a:solidFill>
                          <a:effectLst/>
                        </a:rPr>
                        <a:t>e</a:t>
                      </a:r>
                      <a:r>
                        <a:rPr lang="en-US" sz="1400" b="0" spc="5" baseline="0" dirty="0">
                          <a:solidFill>
                            <a:srgbClr val="7030A0"/>
                          </a:solidFill>
                          <a:effectLst/>
                        </a:rPr>
                        <a:t> </a:t>
                      </a:r>
                      <a:r>
                        <a:rPr lang="en-US" sz="1400" b="0" spc="-5" baseline="0" dirty="0" err="1">
                          <a:solidFill>
                            <a:srgbClr val="7030A0"/>
                          </a:solidFill>
                          <a:effectLst/>
                        </a:rPr>
                        <a:t>g</a:t>
                      </a:r>
                      <a:r>
                        <a:rPr lang="en-US" sz="1400" b="0" spc="5" baseline="0" dirty="0" err="1">
                          <a:solidFill>
                            <a:srgbClr val="7030A0"/>
                          </a:solidFill>
                          <a:effectLst/>
                        </a:rPr>
                        <a:t>ö</a:t>
                      </a:r>
                      <a:r>
                        <a:rPr lang="en-US" sz="1400" b="0" baseline="0" dirty="0" err="1">
                          <a:solidFill>
                            <a:srgbClr val="7030A0"/>
                          </a:solidFill>
                          <a:effectLst/>
                        </a:rPr>
                        <a:t>re</a:t>
                      </a:r>
                      <a:r>
                        <a:rPr lang="en-US" sz="1400" b="0" spc="-5" baseline="0" dirty="0">
                          <a:solidFill>
                            <a:srgbClr val="7030A0"/>
                          </a:solidFill>
                          <a:effectLst/>
                        </a:rPr>
                        <a:t> </a:t>
                      </a:r>
                      <a:r>
                        <a:rPr lang="en-US" sz="1400" b="0" baseline="0" dirty="0" err="1">
                          <a:solidFill>
                            <a:srgbClr val="7030A0"/>
                          </a:solidFill>
                          <a:effectLst/>
                        </a:rPr>
                        <a:t>ç</a:t>
                      </a:r>
                      <a:r>
                        <a:rPr lang="en-US" sz="1400" b="0" spc="5" baseline="0" dirty="0" err="1">
                          <a:solidFill>
                            <a:srgbClr val="7030A0"/>
                          </a:solidFill>
                          <a:effectLst/>
                        </a:rPr>
                        <a:t>a</a:t>
                      </a:r>
                      <a:r>
                        <a:rPr lang="en-US" sz="1400" b="0" baseline="0" dirty="0" err="1">
                          <a:solidFill>
                            <a:srgbClr val="7030A0"/>
                          </a:solidFill>
                          <a:effectLst/>
                        </a:rPr>
                        <a:t>lışıp</a:t>
                      </a:r>
                      <a:r>
                        <a:rPr lang="en-US" sz="1400" b="0" spc="5" baseline="0" dirty="0">
                          <a:solidFill>
                            <a:srgbClr val="7030A0"/>
                          </a:solidFill>
                          <a:effectLst/>
                        </a:rPr>
                        <a:t> </a:t>
                      </a:r>
                      <a:r>
                        <a:rPr lang="en-US" sz="1400" b="0" spc="-10" baseline="0" dirty="0" err="1">
                          <a:solidFill>
                            <a:srgbClr val="7030A0"/>
                          </a:solidFill>
                          <a:effectLst/>
                        </a:rPr>
                        <a:t>ç</a:t>
                      </a:r>
                      <a:r>
                        <a:rPr lang="en-US" sz="1400" b="0" spc="5" baseline="0" dirty="0" err="1">
                          <a:solidFill>
                            <a:srgbClr val="7030A0"/>
                          </a:solidFill>
                          <a:effectLst/>
                        </a:rPr>
                        <a:t>a</a:t>
                      </a:r>
                      <a:r>
                        <a:rPr lang="en-US" sz="1400" b="0" baseline="0" dirty="0" err="1">
                          <a:solidFill>
                            <a:srgbClr val="7030A0"/>
                          </a:solidFill>
                          <a:effectLst/>
                        </a:rPr>
                        <a:t>lış</a:t>
                      </a:r>
                      <a:r>
                        <a:rPr lang="en-US" sz="1400" b="0" spc="-5" baseline="0" dirty="0" err="1">
                          <a:solidFill>
                            <a:srgbClr val="7030A0"/>
                          </a:solidFill>
                          <a:effectLst/>
                        </a:rPr>
                        <a:t>m</a:t>
                      </a:r>
                      <a:r>
                        <a:rPr lang="en-US" sz="1400" b="0" spc="5" baseline="0" dirty="0" err="1">
                          <a:solidFill>
                            <a:srgbClr val="7030A0"/>
                          </a:solidFill>
                          <a:effectLst/>
                        </a:rPr>
                        <a:t>ad</a:t>
                      </a:r>
                      <a:r>
                        <a:rPr lang="en-US" sz="1400" b="0" spc="-10" baseline="0" dirty="0" err="1">
                          <a:solidFill>
                            <a:srgbClr val="7030A0"/>
                          </a:solidFill>
                          <a:effectLst/>
                        </a:rPr>
                        <a:t>ı</a:t>
                      </a:r>
                      <a:r>
                        <a:rPr lang="en-US" sz="1400" b="0" spc="5" baseline="0" dirty="0" err="1">
                          <a:solidFill>
                            <a:srgbClr val="7030A0"/>
                          </a:solidFill>
                          <a:effectLst/>
                        </a:rPr>
                        <a:t>ğ</a:t>
                      </a:r>
                      <a:r>
                        <a:rPr lang="en-US" sz="1400" b="0" baseline="0" dirty="0" err="1">
                          <a:solidFill>
                            <a:srgbClr val="7030A0"/>
                          </a:solidFill>
                          <a:effectLst/>
                        </a:rPr>
                        <a:t>ı</a:t>
                      </a:r>
                      <a:r>
                        <a:rPr lang="en-US" sz="1400" b="0" spc="5" baseline="0" dirty="0" err="1">
                          <a:solidFill>
                            <a:srgbClr val="7030A0"/>
                          </a:solidFill>
                          <a:effectLst/>
                        </a:rPr>
                        <a:t>n</a:t>
                      </a:r>
                      <a:r>
                        <a:rPr lang="en-US" sz="1400" b="0" baseline="0" dirty="0" err="1">
                          <a:solidFill>
                            <a:srgbClr val="7030A0"/>
                          </a:solidFill>
                          <a:effectLst/>
                        </a:rPr>
                        <a:t>ı</a:t>
                      </a:r>
                      <a:r>
                        <a:rPr lang="en-US" sz="1400" b="0" baseline="0" dirty="0">
                          <a:solidFill>
                            <a:srgbClr val="7030A0"/>
                          </a:solidFill>
                          <a:effectLst/>
                        </a:rPr>
                        <a:t> </a:t>
                      </a:r>
                      <a:r>
                        <a:rPr lang="en-US" sz="1400" b="0" baseline="0" dirty="0" err="1">
                          <a:solidFill>
                            <a:srgbClr val="7030A0"/>
                          </a:solidFill>
                          <a:effectLst/>
                        </a:rPr>
                        <a:t>k</a:t>
                      </a:r>
                      <a:r>
                        <a:rPr lang="en-US" sz="1400" b="0" spc="5" baseline="0" dirty="0" err="1">
                          <a:solidFill>
                            <a:srgbClr val="7030A0"/>
                          </a:solidFill>
                          <a:effectLst/>
                        </a:rPr>
                        <a:t>on</a:t>
                      </a:r>
                      <a:r>
                        <a:rPr lang="en-US" sz="1400" b="0" baseline="0" dirty="0" err="1">
                          <a:solidFill>
                            <a:srgbClr val="7030A0"/>
                          </a:solidFill>
                          <a:effectLst/>
                        </a:rPr>
                        <a:t>trol</a:t>
                      </a:r>
                      <a:r>
                        <a:rPr lang="en-US" sz="1400" b="0" baseline="0" dirty="0">
                          <a:solidFill>
                            <a:srgbClr val="7030A0"/>
                          </a:solidFill>
                          <a:effectLst/>
                        </a:rPr>
                        <a:t> </a:t>
                      </a:r>
                      <a:r>
                        <a:rPr lang="en-US" sz="1400" b="0" spc="-5" baseline="0" dirty="0" err="1">
                          <a:solidFill>
                            <a:srgbClr val="7030A0"/>
                          </a:solidFill>
                          <a:effectLst/>
                        </a:rPr>
                        <a:t>e</a:t>
                      </a:r>
                      <a:r>
                        <a:rPr lang="en-US" sz="1400" b="0" spc="5" baseline="0" dirty="0" err="1">
                          <a:solidFill>
                            <a:srgbClr val="7030A0"/>
                          </a:solidFill>
                          <a:effectLst/>
                        </a:rPr>
                        <a:t>de</a:t>
                      </a:r>
                      <a:r>
                        <a:rPr lang="en-US" sz="1400" b="0" baseline="0" dirty="0" err="1">
                          <a:solidFill>
                            <a:srgbClr val="7030A0"/>
                          </a:solidFill>
                          <a:effectLst/>
                        </a:rPr>
                        <a:t>rek</a:t>
                      </a:r>
                      <a:r>
                        <a:rPr lang="en-US" sz="1400" b="0" spc="-5" baseline="0" dirty="0">
                          <a:solidFill>
                            <a:srgbClr val="7030A0"/>
                          </a:solidFill>
                          <a:effectLst/>
                        </a:rPr>
                        <a:t> </a:t>
                      </a:r>
                      <a:r>
                        <a:rPr lang="en-US" sz="1400" b="0" spc="5" baseline="0" dirty="0" err="1">
                          <a:solidFill>
                            <a:srgbClr val="7030A0"/>
                          </a:solidFill>
                          <a:effectLst/>
                        </a:rPr>
                        <a:t>u</a:t>
                      </a:r>
                      <a:r>
                        <a:rPr lang="en-US" sz="1400" b="0" baseline="0" dirty="0" err="1">
                          <a:solidFill>
                            <a:srgbClr val="7030A0"/>
                          </a:solidFill>
                          <a:effectLst/>
                        </a:rPr>
                        <a:t>y</a:t>
                      </a:r>
                      <a:r>
                        <a:rPr lang="en-US" sz="1400" b="0" spc="-5" baseline="0" dirty="0" err="1">
                          <a:solidFill>
                            <a:srgbClr val="7030A0"/>
                          </a:solidFill>
                          <a:effectLst/>
                        </a:rPr>
                        <a:t>g</a:t>
                      </a:r>
                      <a:r>
                        <a:rPr lang="en-US" sz="1400" b="0" spc="5" baseline="0" dirty="0" err="1">
                          <a:solidFill>
                            <a:srgbClr val="7030A0"/>
                          </a:solidFill>
                          <a:effectLst/>
                        </a:rPr>
                        <a:t>u</a:t>
                      </a:r>
                      <a:r>
                        <a:rPr lang="en-US" sz="1400" b="0" baseline="0" dirty="0" err="1">
                          <a:solidFill>
                            <a:srgbClr val="7030A0"/>
                          </a:solidFill>
                          <a:effectLst/>
                        </a:rPr>
                        <a:t>l</a:t>
                      </a:r>
                      <a:r>
                        <a:rPr lang="en-US" sz="1400" b="0" spc="-10" baseline="0" dirty="0" err="1">
                          <a:solidFill>
                            <a:srgbClr val="7030A0"/>
                          </a:solidFill>
                          <a:effectLst/>
                        </a:rPr>
                        <a:t>a</a:t>
                      </a:r>
                      <a:r>
                        <a:rPr lang="en-US" sz="1400" b="0" spc="5" baseline="0" dirty="0" err="1">
                          <a:solidFill>
                            <a:srgbClr val="7030A0"/>
                          </a:solidFill>
                          <a:effectLst/>
                        </a:rPr>
                        <a:t>ma</a:t>
                      </a:r>
                      <a:r>
                        <a:rPr lang="en-US" sz="1400" b="0" baseline="0" dirty="0" err="1">
                          <a:solidFill>
                            <a:srgbClr val="7030A0"/>
                          </a:solidFill>
                          <a:effectLst/>
                        </a:rPr>
                        <a:t>yı</a:t>
                      </a:r>
                      <a:r>
                        <a:rPr lang="en-US" sz="1400" b="0" spc="-5" baseline="0" dirty="0">
                          <a:solidFill>
                            <a:srgbClr val="7030A0"/>
                          </a:solidFill>
                          <a:effectLst/>
                        </a:rPr>
                        <a:t> </a:t>
                      </a:r>
                      <a:r>
                        <a:rPr lang="en-US" sz="1400" b="0" baseline="0" dirty="0">
                          <a:solidFill>
                            <a:srgbClr val="7030A0"/>
                          </a:solidFill>
                          <a:effectLst/>
                        </a:rPr>
                        <a:t>t</a:t>
                      </a:r>
                      <a:r>
                        <a:rPr lang="en-US" sz="1400" b="0" spc="5" baseline="0" dirty="0">
                          <a:solidFill>
                            <a:srgbClr val="7030A0"/>
                          </a:solidFill>
                          <a:effectLst/>
                        </a:rPr>
                        <a:t>e</a:t>
                      </a:r>
                      <a:r>
                        <a:rPr lang="en-US" sz="1400" b="0" baseline="0" dirty="0">
                          <a:solidFill>
                            <a:srgbClr val="7030A0"/>
                          </a:solidFill>
                          <a:effectLst/>
                        </a:rPr>
                        <a:t>st</a:t>
                      </a:r>
                      <a:r>
                        <a:rPr lang="en-US" sz="1400" b="0" spc="-10" baseline="0" dirty="0">
                          <a:solidFill>
                            <a:srgbClr val="7030A0"/>
                          </a:solidFill>
                          <a:effectLst/>
                        </a:rPr>
                        <a:t> </a:t>
                      </a:r>
                      <a:r>
                        <a:rPr lang="en-US" sz="1400" b="0" spc="5" baseline="0" dirty="0" err="1">
                          <a:solidFill>
                            <a:srgbClr val="7030A0"/>
                          </a:solidFill>
                          <a:effectLst/>
                        </a:rPr>
                        <a:t>e</a:t>
                      </a:r>
                      <a:r>
                        <a:rPr lang="en-US" sz="1400" b="0" spc="-5" baseline="0" dirty="0" err="1">
                          <a:solidFill>
                            <a:srgbClr val="7030A0"/>
                          </a:solidFill>
                          <a:effectLst/>
                        </a:rPr>
                        <a:t>d</a:t>
                      </a:r>
                      <a:r>
                        <a:rPr lang="en-US" sz="1400" b="0" spc="5" baseline="0" dirty="0" err="1">
                          <a:solidFill>
                            <a:srgbClr val="7030A0"/>
                          </a:solidFill>
                          <a:effectLst/>
                        </a:rPr>
                        <a:t>e</a:t>
                      </a:r>
                      <a:r>
                        <a:rPr lang="en-US" sz="1400" b="0" baseline="0" dirty="0" err="1">
                          <a:solidFill>
                            <a:srgbClr val="7030A0"/>
                          </a:solidFill>
                          <a:effectLst/>
                        </a:rPr>
                        <a:t>n</a:t>
                      </a:r>
                      <a:r>
                        <a:rPr lang="tr-TR" sz="1400" b="0" baseline="0" dirty="0">
                          <a:solidFill>
                            <a:srgbClr val="7030A0"/>
                          </a:solidFill>
                          <a:effectLst/>
                        </a:rPr>
                        <a:t> </a:t>
                      </a:r>
                      <a:r>
                        <a:rPr lang="en-US" sz="1400" b="0" baseline="0" dirty="0" err="1">
                          <a:solidFill>
                            <a:srgbClr val="7030A0"/>
                          </a:solidFill>
                          <a:effectLst/>
                        </a:rPr>
                        <a:t>kiş</a:t>
                      </a:r>
                      <a:r>
                        <a:rPr lang="en-US" sz="1400" b="0" spc="-5" baseline="0" dirty="0" err="1">
                          <a:solidFill>
                            <a:srgbClr val="7030A0"/>
                          </a:solidFill>
                          <a:effectLst/>
                        </a:rPr>
                        <a:t>i</a:t>
                      </a:r>
                      <a:r>
                        <a:rPr lang="en-US" sz="1400" b="0" spc="5" baseline="0" dirty="0" err="1">
                          <a:solidFill>
                            <a:srgbClr val="7030A0"/>
                          </a:solidFill>
                          <a:effectLst/>
                        </a:rPr>
                        <a:t>d</a:t>
                      </a:r>
                      <a:r>
                        <a:rPr lang="en-US" sz="1400" b="0" baseline="0" dirty="0" err="1">
                          <a:solidFill>
                            <a:srgbClr val="7030A0"/>
                          </a:solidFill>
                          <a:effectLst/>
                        </a:rPr>
                        <a:t>i</a:t>
                      </a:r>
                      <a:r>
                        <a:rPr lang="en-US" sz="1400" b="0" spc="-5" baseline="0" dirty="0" err="1">
                          <a:solidFill>
                            <a:srgbClr val="7030A0"/>
                          </a:solidFill>
                          <a:effectLst/>
                        </a:rPr>
                        <a:t>r</a:t>
                      </a:r>
                      <a:r>
                        <a:rPr lang="en-US" sz="1400" b="0" baseline="0" dirty="0">
                          <a:solidFill>
                            <a:srgbClr val="7030A0"/>
                          </a:solidFill>
                          <a:effectLst/>
                        </a:rPr>
                        <a:t>.</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505264841"/>
                  </a:ext>
                </a:extLst>
              </a:tr>
              <a:tr h="451913">
                <a:tc>
                  <a:txBody>
                    <a:bodyPr/>
                    <a:lstStyle/>
                    <a:p>
                      <a:pPr marL="61595" marR="443865" algn="l">
                        <a:lnSpc>
                          <a:spcPts val="1300"/>
                        </a:lnSpc>
                        <a:spcBef>
                          <a:spcPts val="20"/>
                        </a:spcBef>
                        <a:spcAft>
                          <a:spcPts val="0"/>
                        </a:spcAft>
                      </a:pPr>
                      <a:r>
                        <a:rPr lang="en-US" sz="1400" b="0" spc="5" baseline="0" dirty="0">
                          <a:solidFill>
                            <a:srgbClr val="7030A0"/>
                          </a:solidFill>
                          <a:effectLst/>
                        </a:rPr>
                        <a:t>2</a:t>
                      </a:r>
                      <a:r>
                        <a:rPr lang="en-US" sz="1400" b="0" baseline="0" dirty="0">
                          <a:solidFill>
                            <a:srgbClr val="7030A0"/>
                          </a:solidFill>
                          <a:effectLst/>
                        </a:rPr>
                        <a:t>.</a:t>
                      </a:r>
                      <a:r>
                        <a:rPr lang="en-US" sz="1400" b="0" spc="5" baseline="0" dirty="0">
                          <a:solidFill>
                            <a:srgbClr val="7030A0"/>
                          </a:solidFill>
                          <a:effectLst/>
                        </a:rPr>
                        <a:t> </a:t>
                      </a:r>
                      <a:r>
                        <a:rPr lang="en-US" sz="1400" b="0" baseline="0" dirty="0" err="1">
                          <a:solidFill>
                            <a:srgbClr val="7030A0"/>
                          </a:solidFill>
                          <a:effectLst/>
                        </a:rPr>
                        <a:t>İyi</a:t>
                      </a:r>
                      <a:r>
                        <a:rPr lang="en-US" sz="1400" b="0" baseline="0" dirty="0">
                          <a:solidFill>
                            <a:srgbClr val="7030A0"/>
                          </a:solidFill>
                          <a:effectLst/>
                        </a:rPr>
                        <a:t> </a:t>
                      </a:r>
                      <a:r>
                        <a:rPr lang="en-US" sz="1400" b="0" spc="5" baseline="0" dirty="0" err="1">
                          <a:solidFill>
                            <a:srgbClr val="7030A0"/>
                          </a:solidFill>
                          <a:effectLst/>
                        </a:rPr>
                        <a:t>b</a:t>
                      </a:r>
                      <a:r>
                        <a:rPr lang="en-US" sz="1400" b="0" baseline="0" dirty="0" err="1">
                          <a:solidFill>
                            <a:srgbClr val="7030A0"/>
                          </a:solidFill>
                          <a:effectLst/>
                        </a:rPr>
                        <a:t>ir</a:t>
                      </a:r>
                      <a:r>
                        <a:rPr lang="en-US" sz="1400" b="0" spc="-5" baseline="0" dirty="0">
                          <a:solidFill>
                            <a:srgbClr val="7030A0"/>
                          </a:solidFill>
                          <a:effectLst/>
                        </a:rPr>
                        <a:t> </a:t>
                      </a:r>
                      <a:r>
                        <a:rPr lang="tr-TR" sz="1400" b="0" spc="-5" baseline="0" dirty="0" err="1">
                          <a:solidFill>
                            <a:srgbClr val="7030A0"/>
                          </a:solidFill>
                          <a:effectLst/>
                        </a:rPr>
                        <a:t>developer</a:t>
                      </a:r>
                      <a:r>
                        <a:rPr lang="en-US" sz="1400" b="0" baseline="0" dirty="0">
                          <a:solidFill>
                            <a:srgbClr val="7030A0"/>
                          </a:solidFill>
                          <a:effectLst/>
                        </a:rPr>
                        <a:t>,</a:t>
                      </a:r>
                      <a:r>
                        <a:rPr lang="en-US" sz="1400" b="0" spc="5" baseline="0" dirty="0">
                          <a:solidFill>
                            <a:srgbClr val="7030A0"/>
                          </a:solidFill>
                          <a:effectLst/>
                        </a:rPr>
                        <a:t> </a:t>
                      </a:r>
                      <a:r>
                        <a:rPr lang="tr-TR" sz="1400" b="0" spc="5" baseline="0" dirty="0">
                          <a:solidFill>
                            <a:srgbClr val="7030A0"/>
                          </a:solidFill>
                          <a:effectLst/>
                        </a:rPr>
                        <a:t>yazılımla alakalı </a:t>
                      </a:r>
                      <a:r>
                        <a:rPr lang="en-US" sz="1400" b="0" baseline="0" dirty="0" err="1">
                          <a:solidFill>
                            <a:srgbClr val="7030A0"/>
                          </a:solidFill>
                          <a:effectLst/>
                        </a:rPr>
                        <a:t>t</a:t>
                      </a:r>
                      <a:r>
                        <a:rPr lang="en-US" sz="1400" b="0" spc="5" baseline="0" dirty="0" err="1">
                          <a:solidFill>
                            <a:srgbClr val="7030A0"/>
                          </a:solidFill>
                          <a:effectLst/>
                        </a:rPr>
                        <a:t>e</a:t>
                      </a:r>
                      <a:r>
                        <a:rPr lang="en-US" sz="1400" b="0" baseline="0" dirty="0" err="1">
                          <a:solidFill>
                            <a:srgbClr val="7030A0"/>
                          </a:solidFill>
                          <a:effectLst/>
                        </a:rPr>
                        <a:t>k</a:t>
                      </a:r>
                      <a:r>
                        <a:rPr lang="en-US" sz="1400" b="0" spc="-5" baseline="0" dirty="0" err="1">
                          <a:solidFill>
                            <a:srgbClr val="7030A0"/>
                          </a:solidFill>
                          <a:effectLst/>
                        </a:rPr>
                        <a:t>n</a:t>
                      </a:r>
                      <a:r>
                        <a:rPr lang="en-US" sz="1400" b="0" baseline="0" dirty="0" err="1">
                          <a:solidFill>
                            <a:srgbClr val="7030A0"/>
                          </a:solidFill>
                          <a:effectLst/>
                        </a:rPr>
                        <a:t>ik</a:t>
                      </a:r>
                      <a:r>
                        <a:rPr lang="en-US" sz="1400" b="0" baseline="0" dirty="0">
                          <a:solidFill>
                            <a:srgbClr val="7030A0"/>
                          </a:solidFill>
                          <a:effectLst/>
                        </a:rPr>
                        <a:t> </a:t>
                      </a:r>
                      <a:r>
                        <a:rPr lang="tr-TR" sz="1400" b="0" baseline="0" dirty="0">
                          <a:solidFill>
                            <a:srgbClr val="7030A0"/>
                          </a:solidFill>
                          <a:effectLst/>
                        </a:rPr>
                        <a:t>bilgi sahibidir</a:t>
                      </a:r>
                      <a:r>
                        <a:rPr lang="en-US" sz="1400" b="0" baseline="0" dirty="0">
                          <a:solidFill>
                            <a:srgbClr val="7030A0"/>
                          </a:solidFill>
                          <a:effectLst/>
                        </a:rPr>
                        <a:t>.</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62230" marR="53340" algn="l">
                        <a:lnSpc>
                          <a:spcPts val="1300"/>
                        </a:lnSpc>
                        <a:spcBef>
                          <a:spcPts val="20"/>
                        </a:spcBef>
                        <a:spcAft>
                          <a:spcPts val="0"/>
                        </a:spcAft>
                      </a:pPr>
                      <a:r>
                        <a:rPr lang="en-US" sz="1400" b="0" spc="5" baseline="0" dirty="0">
                          <a:solidFill>
                            <a:srgbClr val="7030A0"/>
                          </a:solidFill>
                          <a:effectLst/>
                        </a:rPr>
                        <a:t>2</a:t>
                      </a:r>
                      <a:r>
                        <a:rPr lang="en-US" sz="1400" b="0" baseline="0" dirty="0">
                          <a:solidFill>
                            <a:srgbClr val="7030A0"/>
                          </a:solidFill>
                          <a:effectLst/>
                        </a:rPr>
                        <a:t>.</a:t>
                      </a:r>
                      <a:r>
                        <a:rPr lang="tr-TR" sz="1400" b="0" baseline="0" dirty="0">
                          <a:solidFill>
                            <a:srgbClr val="7030A0"/>
                          </a:solidFill>
                          <a:effectLst/>
                        </a:rPr>
                        <a:t> </a:t>
                      </a:r>
                      <a:r>
                        <a:rPr lang="en-US" sz="1400" b="0" baseline="0" dirty="0">
                          <a:solidFill>
                            <a:srgbClr val="7030A0"/>
                          </a:solidFill>
                          <a:effectLst/>
                        </a:rPr>
                        <a:t>Tes</a:t>
                      </a:r>
                      <a:r>
                        <a:rPr lang="en-US" sz="1400" b="0" spc="-10" baseline="0" dirty="0">
                          <a:solidFill>
                            <a:srgbClr val="7030A0"/>
                          </a:solidFill>
                          <a:effectLst/>
                        </a:rPr>
                        <a:t>t</a:t>
                      </a:r>
                      <a:r>
                        <a:rPr lang="en-US" sz="1400" b="0" spc="5" baseline="0" dirty="0">
                          <a:solidFill>
                            <a:srgbClr val="7030A0"/>
                          </a:solidFill>
                          <a:effectLst/>
                        </a:rPr>
                        <a:t>e</a:t>
                      </a:r>
                      <a:r>
                        <a:rPr lang="en-US" sz="1400" b="0" baseline="0" dirty="0">
                          <a:solidFill>
                            <a:srgbClr val="7030A0"/>
                          </a:solidFill>
                          <a:effectLst/>
                        </a:rPr>
                        <a:t>r </a:t>
                      </a:r>
                      <a:r>
                        <a:rPr lang="tr-TR" sz="1400" b="0" baseline="0" dirty="0">
                          <a:solidFill>
                            <a:srgbClr val="7030A0"/>
                          </a:solidFill>
                          <a:effectLst/>
                        </a:rPr>
                        <a:t>yazılım </a:t>
                      </a:r>
                      <a:r>
                        <a:rPr lang="en-US" sz="1400" b="0" baseline="0" dirty="0" err="1">
                          <a:solidFill>
                            <a:srgbClr val="7030A0"/>
                          </a:solidFill>
                          <a:effectLst/>
                        </a:rPr>
                        <a:t>t</a:t>
                      </a:r>
                      <a:r>
                        <a:rPr lang="en-US" sz="1400" b="0" spc="5" baseline="0" dirty="0" err="1">
                          <a:solidFill>
                            <a:srgbClr val="7030A0"/>
                          </a:solidFill>
                          <a:effectLst/>
                        </a:rPr>
                        <a:t>e</a:t>
                      </a:r>
                      <a:r>
                        <a:rPr lang="en-US" sz="1400" b="0" spc="-10" baseline="0" dirty="0" err="1">
                          <a:solidFill>
                            <a:srgbClr val="7030A0"/>
                          </a:solidFill>
                          <a:effectLst/>
                        </a:rPr>
                        <a:t>k</a:t>
                      </a:r>
                      <a:r>
                        <a:rPr lang="en-US" sz="1400" b="0" spc="5" baseline="0" dirty="0" err="1">
                          <a:solidFill>
                            <a:srgbClr val="7030A0"/>
                          </a:solidFill>
                          <a:effectLst/>
                        </a:rPr>
                        <a:t>n</a:t>
                      </a:r>
                      <a:r>
                        <a:rPr lang="en-US" sz="1400" b="0" baseline="0" dirty="0" err="1">
                          <a:solidFill>
                            <a:srgbClr val="7030A0"/>
                          </a:solidFill>
                          <a:effectLst/>
                        </a:rPr>
                        <a:t>ik</a:t>
                      </a:r>
                      <a:r>
                        <a:rPr lang="tr-TR" sz="1400" b="0" baseline="0" dirty="0">
                          <a:solidFill>
                            <a:srgbClr val="7030A0"/>
                          </a:solidFill>
                          <a:effectLst/>
                        </a:rPr>
                        <a:t> bilgisine sahip olmadan da </a:t>
                      </a:r>
                      <a:r>
                        <a:rPr lang="tr-TR" sz="1400" b="0" baseline="0" dirty="0" err="1">
                          <a:solidFill>
                            <a:srgbClr val="7030A0"/>
                          </a:solidFill>
                          <a:effectLst/>
                        </a:rPr>
                        <a:t>manual</a:t>
                      </a:r>
                      <a:r>
                        <a:rPr lang="tr-TR" sz="1400" b="0" baseline="0" dirty="0">
                          <a:solidFill>
                            <a:srgbClr val="7030A0"/>
                          </a:solidFill>
                          <a:effectLst/>
                        </a:rPr>
                        <a:t> testler ve </a:t>
                      </a:r>
                      <a:r>
                        <a:rPr lang="tr-TR" sz="1400" b="0" baseline="0" dirty="0" err="1">
                          <a:solidFill>
                            <a:srgbClr val="7030A0"/>
                          </a:solidFill>
                          <a:effectLst/>
                        </a:rPr>
                        <a:t>blackbox</a:t>
                      </a:r>
                      <a:r>
                        <a:rPr lang="tr-TR" sz="1400" b="0" baseline="0" dirty="0">
                          <a:solidFill>
                            <a:srgbClr val="7030A0"/>
                          </a:solidFill>
                          <a:effectLst/>
                        </a:rPr>
                        <a:t> test teknikleri ile testler yapabilir.</a:t>
                      </a:r>
                      <a:r>
                        <a:rPr lang="en-US" sz="1400" b="0" spc="5" baseline="0" dirty="0">
                          <a:solidFill>
                            <a:srgbClr val="7030A0"/>
                          </a:solidFill>
                          <a:effectLst/>
                        </a:rPr>
                        <a:t> </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642516044"/>
                  </a:ext>
                </a:extLst>
              </a:tr>
              <a:tr h="609078">
                <a:tc>
                  <a:txBody>
                    <a:bodyPr/>
                    <a:lstStyle/>
                    <a:p>
                      <a:pPr marL="61595" marR="70485" algn="l">
                        <a:lnSpc>
                          <a:spcPts val="1300"/>
                        </a:lnSpc>
                        <a:spcBef>
                          <a:spcPts val="15"/>
                        </a:spcBef>
                        <a:spcAft>
                          <a:spcPts val="0"/>
                        </a:spcAft>
                      </a:pPr>
                      <a:r>
                        <a:rPr lang="en-US" sz="1400" b="0" spc="5" baseline="0" dirty="0">
                          <a:solidFill>
                            <a:srgbClr val="7030A0"/>
                          </a:solidFill>
                          <a:effectLst/>
                        </a:rPr>
                        <a:t>3</a:t>
                      </a:r>
                      <a:r>
                        <a:rPr lang="en-US" sz="1400" b="0" baseline="0" dirty="0">
                          <a:solidFill>
                            <a:srgbClr val="7030A0"/>
                          </a:solidFill>
                          <a:effectLst/>
                        </a:rPr>
                        <a:t>.</a:t>
                      </a:r>
                      <a:r>
                        <a:rPr lang="en-US" sz="1400" b="0" spc="5" baseline="0" dirty="0">
                          <a:solidFill>
                            <a:srgbClr val="7030A0"/>
                          </a:solidFill>
                          <a:effectLst/>
                        </a:rPr>
                        <a:t> </a:t>
                      </a:r>
                      <a:r>
                        <a:rPr lang="en-US" sz="1400" b="0" baseline="0" dirty="0">
                          <a:solidFill>
                            <a:srgbClr val="7030A0"/>
                          </a:solidFill>
                          <a:effectLst/>
                        </a:rPr>
                        <a:t>T</a:t>
                      </a:r>
                      <a:r>
                        <a:rPr lang="tr-TR" sz="1400" b="0" spc="-10" baseline="0" dirty="0" err="1">
                          <a:solidFill>
                            <a:srgbClr val="7030A0"/>
                          </a:solidFill>
                          <a:effectLst/>
                        </a:rPr>
                        <a:t>üm</a:t>
                      </a:r>
                      <a:r>
                        <a:rPr lang="en-US" sz="1400" b="0" spc="5" baseline="0" dirty="0">
                          <a:solidFill>
                            <a:srgbClr val="7030A0"/>
                          </a:solidFill>
                          <a:effectLst/>
                        </a:rPr>
                        <a:t> </a:t>
                      </a:r>
                      <a:r>
                        <a:rPr lang="en-US" sz="1400" b="0" spc="-5" baseline="0" dirty="0" err="1">
                          <a:solidFill>
                            <a:srgbClr val="7030A0"/>
                          </a:solidFill>
                          <a:effectLst/>
                        </a:rPr>
                        <a:t>g</a:t>
                      </a:r>
                      <a:r>
                        <a:rPr lang="en-US" sz="1400" b="0" spc="5" baseline="0" dirty="0" err="1">
                          <a:solidFill>
                            <a:srgbClr val="7030A0"/>
                          </a:solidFill>
                          <a:effectLst/>
                        </a:rPr>
                        <a:t>e</a:t>
                      </a:r>
                      <a:r>
                        <a:rPr lang="en-US" sz="1400" b="0" baseline="0" dirty="0" err="1">
                          <a:solidFill>
                            <a:srgbClr val="7030A0"/>
                          </a:solidFill>
                          <a:effectLst/>
                        </a:rPr>
                        <a:t>l</a:t>
                      </a:r>
                      <a:r>
                        <a:rPr lang="en-US" sz="1400" b="0" spc="-5" baseline="0" dirty="0" err="1">
                          <a:solidFill>
                            <a:srgbClr val="7030A0"/>
                          </a:solidFill>
                          <a:effectLst/>
                        </a:rPr>
                        <a:t>i</a:t>
                      </a:r>
                      <a:r>
                        <a:rPr lang="en-US" sz="1400" b="0" baseline="0" dirty="0" err="1">
                          <a:solidFill>
                            <a:srgbClr val="7030A0"/>
                          </a:solidFill>
                          <a:effectLst/>
                        </a:rPr>
                        <a:t>şti</a:t>
                      </a:r>
                      <a:r>
                        <a:rPr lang="en-US" sz="1400" b="0" spc="-5" baseline="0" dirty="0" err="1">
                          <a:solidFill>
                            <a:srgbClr val="7030A0"/>
                          </a:solidFill>
                          <a:effectLst/>
                        </a:rPr>
                        <a:t>r</a:t>
                      </a:r>
                      <a:r>
                        <a:rPr lang="en-US" sz="1400" b="0" spc="5" baseline="0" dirty="0" err="1">
                          <a:solidFill>
                            <a:srgbClr val="7030A0"/>
                          </a:solidFill>
                          <a:effectLst/>
                        </a:rPr>
                        <a:t>m</a:t>
                      </a:r>
                      <a:r>
                        <a:rPr lang="en-US" sz="1400" b="0" baseline="0" dirty="0" err="1">
                          <a:solidFill>
                            <a:srgbClr val="7030A0"/>
                          </a:solidFill>
                          <a:effectLst/>
                        </a:rPr>
                        <a:t>e</a:t>
                      </a:r>
                      <a:r>
                        <a:rPr lang="en-US" sz="1400" b="0" spc="-5" baseline="0" dirty="0">
                          <a:solidFill>
                            <a:srgbClr val="7030A0"/>
                          </a:solidFill>
                          <a:effectLst/>
                        </a:rPr>
                        <a:t> </a:t>
                      </a:r>
                      <a:r>
                        <a:rPr lang="en-US" sz="1400" b="0" spc="5" baseline="0" dirty="0" err="1">
                          <a:solidFill>
                            <a:srgbClr val="7030A0"/>
                          </a:solidFill>
                          <a:effectLst/>
                        </a:rPr>
                        <a:t>a</a:t>
                      </a:r>
                      <a:r>
                        <a:rPr lang="en-US" sz="1400" b="0" baseline="0" dirty="0" err="1">
                          <a:solidFill>
                            <a:srgbClr val="7030A0"/>
                          </a:solidFill>
                          <a:effectLst/>
                        </a:rPr>
                        <a:t>ş</a:t>
                      </a:r>
                      <a:r>
                        <a:rPr lang="en-US" sz="1400" b="0" spc="-5" baseline="0" dirty="0" err="1">
                          <a:solidFill>
                            <a:srgbClr val="7030A0"/>
                          </a:solidFill>
                          <a:effectLst/>
                        </a:rPr>
                        <a:t>a</a:t>
                      </a:r>
                      <a:r>
                        <a:rPr lang="en-US" sz="1400" b="0" spc="5" baseline="0" dirty="0" err="1">
                          <a:solidFill>
                            <a:srgbClr val="7030A0"/>
                          </a:solidFill>
                          <a:effectLst/>
                        </a:rPr>
                        <a:t>ma</a:t>
                      </a:r>
                      <a:r>
                        <a:rPr lang="en-US" sz="1400" b="0" baseline="0" dirty="0" err="1">
                          <a:solidFill>
                            <a:srgbClr val="7030A0"/>
                          </a:solidFill>
                          <a:effectLst/>
                        </a:rPr>
                        <a:t>ları</a:t>
                      </a:r>
                      <a:r>
                        <a:rPr lang="en-US" sz="1400" b="0" spc="-5" baseline="0" dirty="0" err="1">
                          <a:solidFill>
                            <a:srgbClr val="7030A0"/>
                          </a:solidFill>
                          <a:effectLst/>
                        </a:rPr>
                        <a:t>n</a:t>
                      </a:r>
                      <a:r>
                        <a:rPr lang="en-US" sz="1400" b="0" baseline="0" dirty="0" err="1">
                          <a:solidFill>
                            <a:srgbClr val="7030A0"/>
                          </a:solidFill>
                          <a:effectLst/>
                        </a:rPr>
                        <a:t>a</a:t>
                      </a:r>
                      <a:r>
                        <a:rPr lang="tr-TR" sz="1400" b="0" baseline="0" dirty="0">
                          <a:solidFill>
                            <a:srgbClr val="7030A0"/>
                          </a:solidFill>
                          <a:effectLst/>
                        </a:rPr>
                        <a:t> dahil olup</a:t>
                      </a:r>
                      <a:r>
                        <a:rPr lang="en-US" sz="1400" b="0" spc="5" baseline="0" dirty="0">
                          <a:solidFill>
                            <a:srgbClr val="7030A0"/>
                          </a:solidFill>
                          <a:effectLst/>
                        </a:rPr>
                        <a:t> </a:t>
                      </a:r>
                      <a:r>
                        <a:rPr lang="en-US" sz="1400" b="0" baseline="0" dirty="0" err="1">
                          <a:solidFill>
                            <a:srgbClr val="7030A0"/>
                          </a:solidFill>
                          <a:effectLst/>
                        </a:rPr>
                        <a:t>k</a:t>
                      </a:r>
                      <a:r>
                        <a:rPr lang="en-US" sz="1400" b="0" spc="5" baseline="0" dirty="0" err="1">
                          <a:solidFill>
                            <a:srgbClr val="7030A0"/>
                          </a:solidFill>
                          <a:effectLst/>
                        </a:rPr>
                        <a:t>od</a:t>
                      </a:r>
                      <a:r>
                        <a:rPr lang="en-US" sz="1400" b="0" spc="-5" baseline="0" dirty="0" err="1">
                          <a:solidFill>
                            <a:srgbClr val="7030A0"/>
                          </a:solidFill>
                          <a:effectLst/>
                        </a:rPr>
                        <a:t>u</a:t>
                      </a:r>
                      <a:r>
                        <a:rPr lang="en-US" sz="1400" b="0" baseline="0" dirty="0" err="1">
                          <a:solidFill>
                            <a:srgbClr val="7030A0"/>
                          </a:solidFill>
                          <a:effectLst/>
                        </a:rPr>
                        <a:t>n</a:t>
                      </a:r>
                      <a:r>
                        <a:rPr lang="en-US" sz="1400" b="0" baseline="0" dirty="0">
                          <a:solidFill>
                            <a:srgbClr val="7030A0"/>
                          </a:solidFill>
                          <a:effectLst/>
                        </a:rPr>
                        <a:t> </a:t>
                      </a:r>
                      <a:r>
                        <a:rPr lang="en-US" sz="1400" b="0" spc="5" baseline="0" dirty="0" err="1">
                          <a:solidFill>
                            <a:srgbClr val="7030A0"/>
                          </a:solidFill>
                          <a:effectLst/>
                        </a:rPr>
                        <a:t>ge</a:t>
                      </a:r>
                      <a:r>
                        <a:rPr lang="en-US" sz="1400" b="0" baseline="0" dirty="0" err="1">
                          <a:solidFill>
                            <a:srgbClr val="7030A0"/>
                          </a:solidFill>
                          <a:effectLst/>
                        </a:rPr>
                        <a:t>l</a:t>
                      </a:r>
                      <a:r>
                        <a:rPr lang="en-US" sz="1400" b="0" spc="-5" baseline="0" dirty="0" err="1">
                          <a:solidFill>
                            <a:srgbClr val="7030A0"/>
                          </a:solidFill>
                          <a:effectLst/>
                        </a:rPr>
                        <a:t>i</a:t>
                      </a:r>
                      <a:r>
                        <a:rPr lang="en-US" sz="1400" b="0" baseline="0" dirty="0" err="1">
                          <a:solidFill>
                            <a:srgbClr val="7030A0"/>
                          </a:solidFill>
                          <a:effectLst/>
                        </a:rPr>
                        <a:t>şti</a:t>
                      </a:r>
                      <a:r>
                        <a:rPr lang="en-US" sz="1400" b="0" spc="-5" baseline="0" dirty="0" err="1">
                          <a:solidFill>
                            <a:srgbClr val="7030A0"/>
                          </a:solidFill>
                          <a:effectLst/>
                        </a:rPr>
                        <a:t>r</a:t>
                      </a:r>
                      <a:r>
                        <a:rPr lang="en-US" sz="1400" b="0" baseline="0" dirty="0" err="1">
                          <a:solidFill>
                            <a:srgbClr val="7030A0"/>
                          </a:solidFill>
                          <a:effectLst/>
                        </a:rPr>
                        <a:t>i</a:t>
                      </a:r>
                      <a:r>
                        <a:rPr lang="en-US" sz="1400" b="0" spc="-5" baseline="0" dirty="0" err="1">
                          <a:solidFill>
                            <a:srgbClr val="7030A0"/>
                          </a:solidFill>
                          <a:effectLst/>
                        </a:rPr>
                        <a:t>l</a:t>
                      </a:r>
                      <a:r>
                        <a:rPr lang="en-US" sz="1400" b="0" spc="5" baseline="0" dirty="0" err="1">
                          <a:solidFill>
                            <a:srgbClr val="7030A0"/>
                          </a:solidFill>
                          <a:effectLst/>
                        </a:rPr>
                        <a:t>me</a:t>
                      </a:r>
                      <a:r>
                        <a:rPr lang="en-US" sz="1400" b="0" baseline="0" dirty="0" err="1">
                          <a:solidFill>
                            <a:srgbClr val="7030A0"/>
                          </a:solidFill>
                          <a:effectLst/>
                        </a:rPr>
                        <a:t>sin</a:t>
                      </a:r>
                      <a:r>
                        <a:rPr lang="en-US" sz="1400" b="0" spc="-5" baseline="0" dirty="0" err="1">
                          <a:solidFill>
                            <a:srgbClr val="7030A0"/>
                          </a:solidFill>
                          <a:effectLst/>
                        </a:rPr>
                        <a:t>d</a:t>
                      </a:r>
                      <a:r>
                        <a:rPr lang="en-US" sz="1400" b="0" spc="5" baseline="0" dirty="0" err="1">
                          <a:solidFill>
                            <a:srgbClr val="7030A0"/>
                          </a:solidFill>
                          <a:effectLst/>
                        </a:rPr>
                        <a:t>e</a:t>
                      </a:r>
                      <a:r>
                        <a:rPr lang="en-US" sz="1400" b="0" baseline="0" dirty="0" err="1">
                          <a:solidFill>
                            <a:srgbClr val="7030A0"/>
                          </a:solidFill>
                          <a:effectLst/>
                        </a:rPr>
                        <a:t>n</a:t>
                      </a:r>
                      <a:r>
                        <a:rPr lang="en-US" sz="1400" b="0" spc="-5" baseline="0" dirty="0">
                          <a:solidFill>
                            <a:srgbClr val="7030A0"/>
                          </a:solidFill>
                          <a:effectLst/>
                        </a:rPr>
                        <a:t> </a:t>
                      </a:r>
                      <a:r>
                        <a:rPr lang="en-US" sz="1400" b="0" spc="-10" baseline="0" dirty="0" err="1">
                          <a:solidFill>
                            <a:srgbClr val="7030A0"/>
                          </a:solidFill>
                          <a:effectLst/>
                        </a:rPr>
                        <a:t>s</a:t>
                      </a:r>
                      <a:r>
                        <a:rPr lang="en-US" sz="1400" b="0" spc="5" baseline="0" dirty="0" err="1">
                          <a:solidFill>
                            <a:srgbClr val="7030A0"/>
                          </a:solidFill>
                          <a:effectLst/>
                        </a:rPr>
                        <a:t>o</a:t>
                      </a:r>
                      <a:r>
                        <a:rPr lang="en-US" sz="1400" b="0" baseline="0" dirty="0" err="1">
                          <a:solidFill>
                            <a:srgbClr val="7030A0"/>
                          </a:solidFill>
                          <a:effectLst/>
                        </a:rPr>
                        <a:t>ru</a:t>
                      </a:r>
                      <a:r>
                        <a:rPr lang="en-US" sz="1400" b="0" spc="10" baseline="0" dirty="0" err="1">
                          <a:solidFill>
                            <a:srgbClr val="7030A0"/>
                          </a:solidFill>
                          <a:effectLst/>
                        </a:rPr>
                        <a:t>m</a:t>
                      </a:r>
                      <a:r>
                        <a:rPr lang="en-US" sz="1400" b="0" baseline="0" dirty="0" err="1">
                          <a:solidFill>
                            <a:srgbClr val="7030A0"/>
                          </a:solidFill>
                          <a:effectLst/>
                        </a:rPr>
                        <a:t>lu</a:t>
                      </a:r>
                      <a:r>
                        <a:rPr lang="en-US" sz="1400" b="0" spc="-10" baseline="0" dirty="0">
                          <a:solidFill>
                            <a:srgbClr val="7030A0"/>
                          </a:solidFill>
                          <a:effectLst/>
                        </a:rPr>
                        <a:t> </a:t>
                      </a:r>
                      <a:r>
                        <a:rPr lang="en-US" sz="1400" b="0" spc="5" baseline="0" dirty="0" err="1">
                          <a:solidFill>
                            <a:srgbClr val="7030A0"/>
                          </a:solidFill>
                          <a:effectLst/>
                        </a:rPr>
                        <a:t>o</a:t>
                      </a:r>
                      <a:r>
                        <a:rPr lang="en-US" sz="1400" b="0" baseline="0" dirty="0" err="1">
                          <a:solidFill>
                            <a:srgbClr val="7030A0"/>
                          </a:solidFill>
                          <a:effectLst/>
                        </a:rPr>
                        <a:t>lan</a:t>
                      </a:r>
                      <a:r>
                        <a:rPr lang="en-US" sz="1400" b="0" spc="-5" baseline="0" dirty="0">
                          <a:solidFill>
                            <a:srgbClr val="7030A0"/>
                          </a:solidFill>
                          <a:effectLst/>
                        </a:rPr>
                        <a:t> </a:t>
                      </a:r>
                      <a:r>
                        <a:rPr lang="en-US" sz="1400" b="0" baseline="0" dirty="0" err="1">
                          <a:solidFill>
                            <a:srgbClr val="7030A0"/>
                          </a:solidFill>
                          <a:effectLst/>
                        </a:rPr>
                        <a:t>ve</a:t>
                      </a:r>
                      <a:r>
                        <a:rPr lang="en-US" sz="1400" b="0" baseline="0" dirty="0">
                          <a:solidFill>
                            <a:srgbClr val="7030A0"/>
                          </a:solidFill>
                          <a:effectLst/>
                        </a:rPr>
                        <a:t> </a:t>
                      </a:r>
                      <a:r>
                        <a:rPr lang="en-US" sz="1400" b="0" spc="30" baseline="0" dirty="0" err="1">
                          <a:solidFill>
                            <a:srgbClr val="7030A0"/>
                          </a:solidFill>
                          <a:effectLst/>
                        </a:rPr>
                        <a:t>ayrıca</a:t>
                      </a:r>
                      <a:r>
                        <a:rPr lang="en-US" sz="1400" b="0" spc="10" baseline="0" dirty="0">
                          <a:solidFill>
                            <a:srgbClr val="7030A0"/>
                          </a:solidFill>
                          <a:effectLst/>
                        </a:rPr>
                        <a:t> </a:t>
                      </a:r>
                      <a:r>
                        <a:rPr lang="en-US" sz="1400" b="0" spc="-5" baseline="0" dirty="0" err="1">
                          <a:solidFill>
                            <a:srgbClr val="7030A0"/>
                          </a:solidFill>
                          <a:effectLst/>
                        </a:rPr>
                        <a:t>b</a:t>
                      </a:r>
                      <a:r>
                        <a:rPr lang="en-US" sz="1400" b="0" spc="5" baseline="0" dirty="0" err="1">
                          <a:solidFill>
                            <a:srgbClr val="7030A0"/>
                          </a:solidFill>
                          <a:effectLst/>
                        </a:rPr>
                        <a:t>e</a:t>
                      </a:r>
                      <a:r>
                        <a:rPr lang="en-US" sz="1400" b="0" baseline="0" dirty="0" err="1">
                          <a:solidFill>
                            <a:srgbClr val="7030A0"/>
                          </a:solidFill>
                          <a:effectLst/>
                        </a:rPr>
                        <a:t>l</a:t>
                      </a:r>
                      <a:r>
                        <a:rPr lang="en-US" sz="1400" b="0" spc="-5" baseline="0" dirty="0" err="1">
                          <a:solidFill>
                            <a:srgbClr val="7030A0"/>
                          </a:solidFill>
                          <a:effectLst/>
                        </a:rPr>
                        <a:t>i</a:t>
                      </a:r>
                      <a:r>
                        <a:rPr lang="en-US" sz="1400" b="0" baseline="0" dirty="0" err="1">
                          <a:solidFill>
                            <a:srgbClr val="7030A0"/>
                          </a:solidFill>
                          <a:effectLst/>
                        </a:rPr>
                        <a:t>r</a:t>
                      </a:r>
                      <a:r>
                        <a:rPr lang="en-US" sz="1400" b="0" spc="-5" baseline="0" dirty="0" err="1">
                          <a:solidFill>
                            <a:srgbClr val="7030A0"/>
                          </a:solidFill>
                          <a:effectLst/>
                        </a:rPr>
                        <a:t>l</a:t>
                      </a:r>
                      <a:r>
                        <a:rPr lang="en-US" sz="1400" b="0" baseline="0" dirty="0" err="1">
                          <a:solidFill>
                            <a:srgbClr val="7030A0"/>
                          </a:solidFill>
                          <a:effectLst/>
                        </a:rPr>
                        <a:t>i</a:t>
                      </a:r>
                      <a:r>
                        <a:rPr lang="en-US" sz="1400" b="0" baseline="0" dirty="0">
                          <a:solidFill>
                            <a:srgbClr val="7030A0"/>
                          </a:solidFill>
                          <a:effectLst/>
                        </a:rPr>
                        <a:t> </a:t>
                      </a:r>
                      <a:r>
                        <a:rPr lang="en-US" sz="1400" b="0" spc="5" baseline="0" dirty="0" err="1">
                          <a:solidFill>
                            <a:srgbClr val="7030A0"/>
                          </a:solidFill>
                          <a:effectLst/>
                        </a:rPr>
                        <a:t>b</a:t>
                      </a:r>
                      <a:r>
                        <a:rPr lang="en-US" sz="1400" b="0" baseline="0" dirty="0" err="1">
                          <a:solidFill>
                            <a:srgbClr val="7030A0"/>
                          </a:solidFill>
                          <a:effectLst/>
                        </a:rPr>
                        <a:t>ir</a:t>
                      </a:r>
                      <a:r>
                        <a:rPr lang="en-US" sz="1400" b="0" spc="-5" baseline="0" dirty="0">
                          <a:solidFill>
                            <a:srgbClr val="7030A0"/>
                          </a:solidFill>
                          <a:effectLst/>
                        </a:rPr>
                        <a:t> </a:t>
                      </a:r>
                      <a:r>
                        <a:rPr lang="en-US" sz="1400" b="0" baseline="0" dirty="0" err="1">
                          <a:solidFill>
                            <a:srgbClr val="7030A0"/>
                          </a:solidFill>
                          <a:effectLst/>
                        </a:rPr>
                        <a:t>y</a:t>
                      </a:r>
                      <a:r>
                        <a:rPr lang="en-US" sz="1400" b="0" spc="5" baseline="0" dirty="0" err="1">
                          <a:solidFill>
                            <a:srgbClr val="7030A0"/>
                          </a:solidFill>
                          <a:effectLst/>
                        </a:rPr>
                        <a:t>a</a:t>
                      </a:r>
                      <a:r>
                        <a:rPr lang="en-US" sz="1400" b="0" baseline="0" dirty="0" err="1">
                          <a:solidFill>
                            <a:srgbClr val="7030A0"/>
                          </a:solidFill>
                          <a:effectLst/>
                        </a:rPr>
                        <a:t>zılımın</a:t>
                      </a:r>
                      <a:r>
                        <a:rPr lang="en-US" sz="1400" b="0" spc="5" baseline="0" dirty="0">
                          <a:solidFill>
                            <a:srgbClr val="7030A0"/>
                          </a:solidFill>
                          <a:effectLst/>
                        </a:rPr>
                        <a:t> </a:t>
                      </a:r>
                      <a:r>
                        <a:rPr lang="en-US" sz="1400" b="0" baseline="0" dirty="0" err="1">
                          <a:solidFill>
                            <a:srgbClr val="7030A0"/>
                          </a:solidFill>
                          <a:effectLst/>
                        </a:rPr>
                        <a:t>v</a:t>
                      </a:r>
                      <a:r>
                        <a:rPr lang="en-US" sz="1400" b="0" spc="5" baseline="0" dirty="0" err="1">
                          <a:solidFill>
                            <a:srgbClr val="7030A0"/>
                          </a:solidFill>
                          <a:effectLst/>
                        </a:rPr>
                        <a:t>e</a:t>
                      </a:r>
                      <a:r>
                        <a:rPr lang="en-US" sz="1400" b="0" spc="-10" baseline="0" dirty="0" err="1">
                          <a:solidFill>
                            <a:srgbClr val="7030A0"/>
                          </a:solidFill>
                          <a:effectLst/>
                        </a:rPr>
                        <a:t>y</a:t>
                      </a:r>
                      <a:r>
                        <a:rPr lang="en-US" sz="1400" b="0" baseline="0" dirty="0" err="1">
                          <a:solidFill>
                            <a:srgbClr val="7030A0"/>
                          </a:solidFill>
                          <a:effectLst/>
                        </a:rPr>
                        <a:t>a</a:t>
                      </a:r>
                      <a:r>
                        <a:rPr lang="en-US" sz="1400" b="0" baseline="0" dirty="0">
                          <a:solidFill>
                            <a:srgbClr val="7030A0"/>
                          </a:solidFill>
                          <a:effectLst/>
                        </a:rPr>
                        <a:t> </a:t>
                      </a:r>
                      <a:r>
                        <a:rPr lang="en-US" sz="1400" b="0" spc="5" baseline="0" dirty="0" err="1">
                          <a:solidFill>
                            <a:srgbClr val="7030A0"/>
                          </a:solidFill>
                          <a:effectLst/>
                        </a:rPr>
                        <a:t>u</a:t>
                      </a:r>
                      <a:r>
                        <a:rPr lang="en-US" sz="1400" b="0" baseline="0" dirty="0" err="1">
                          <a:solidFill>
                            <a:srgbClr val="7030A0"/>
                          </a:solidFill>
                          <a:effectLst/>
                        </a:rPr>
                        <a:t>y</a:t>
                      </a:r>
                      <a:r>
                        <a:rPr lang="en-US" sz="1400" b="0" spc="5" baseline="0" dirty="0" err="1">
                          <a:solidFill>
                            <a:srgbClr val="7030A0"/>
                          </a:solidFill>
                          <a:effectLst/>
                        </a:rPr>
                        <a:t>gu</a:t>
                      </a:r>
                      <a:r>
                        <a:rPr lang="en-US" sz="1400" b="0" baseline="0" dirty="0" err="1">
                          <a:solidFill>
                            <a:srgbClr val="7030A0"/>
                          </a:solidFill>
                          <a:effectLst/>
                        </a:rPr>
                        <a:t>l</a:t>
                      </a:r>
                      <a:r>
                        <a:rPr lang="en-US" sz="1400" b="0" spc="-10" baseline="0" dirty="0" err="1">
                          <a:solidFill>
                            <a:srgbClr val="7030A0"/>
                          </a:solidFill>
                          <a:effectLst/>
                        </a:rPr>
                        <a:t>a</a:t>
                      </a:r>
                      <a:r>
                        <a:rPr lang="en-US" sz="1400" b="0" spc="5" baseline="0" dirty="0" err="1">
                          <a:solidFill>
                            <a:srgbClr val="7030A0"/>
                          </a:solidFill>
                          <a:effectLst/>
                        </a:rPr>
                        <a:t>m</a:t>
                      </a:r>
                      <a:r>
                        <a:rPr lang="en-US" sz="1400" b="0" spc="-5" baseline="0" dirty="0" err="1">
                          <a:solidFill>
                            <a:srgbClr val="7030A0"/>
                          </a:solidFill>
                          <a:effectLst/>
                        </a:rPr>
                        <a:t>a</a:t>
                      </a:r>
                      <a:r>
                        <a:rPr lang="en-US" sz="1400" b="0" spc="5" baseline="0" dirty="0" err="1">
                          <a:solidFill>
                            <a:srgbClr val="7030A0"/>
                          </a:solidFill>
                          <a:effectLst/>
                        </a:rPr>
                        <a:t>n</a:t>
                      </a:r>
                      <a:r>
                        <a:rPr lang="en-US" sz="1400" b="0" baseline="0" dirty="0" err="1">
                          <a:solidFill>
                            <a:srgbClr val="7030A0"/>
                          </a:solidFill>
                          <a:effectLst/>
                        </a:rPr>
                        <a:t>ın</a:t>
                      </a:r>
                      <a:r>
                        <a:rPr lang="en-US" sz="1400" b="0" spc="-5" baseline="0" dirty="0">
                          <a:solidFill>
                            <a:srgbClr val="7030A0"/>
                          </a:solidFill>
                          <a:effectLst/>
                        </a:rPr>
                        <a:t> </a:t>
                      </a:r>
                      <a:r>
                        <a:rPr lang="en-US" sz="1400" b="0" baseline="0" dirty="0" err="1">
                          <a:solidFill>
                            <a:srgbClr val="7030A0"/>
                          </a:solidFill>
                          <a:effectLst/>
                        </a:rPr>
                        <a:t>i</a:t>
                      </a:r>
                      <a:r>
                        <a:rPr lang="en-US" sz="1400" b="0" spc="5" baseline="0" dirty="0" err="1">
                          <a:solidFill>
                            <a:srgbClr val="7030A0"/>
                          </a:solidFill>
                          <a:effectLst/>
                        </a:rPr>
                        <a:t>h</a:t>
                      </a:r>
                      <a:r>
                        <a:rPr lang="en-US" sz="1400" b="0" baseline="0" dirty="0" err="1">
                          <a:solidFill>
                            <a:srgbClr val="7030A0"/>
                          </a:solidFill>
                          <a:effectLst/>
                        </a:rPr>
                        <a:t>tiy</a:t>
                      </a:r>
                      <a:r>
                        <a:rPr lang="en-US" sz="1400" b="0" spc="5" baseline="0" dirty="0" err="1">
                          <a:solidFill>
                            <a:srgbClr val="7030A0"/>
                          </a:solidFill>
                          <a:effectLst/>
                        </a:rPr>
                        <a:t>a</a:t>
                      </a:r>
                      <a:r>
                        <a:rPr lang="en-US" sz="1400" b="0" baseline="0" dirty="0" err="1">
                          <a:solidFill>
                            <a:srgbClr val="7030A0"/>
                          </a:solidFill>
                          <a:effectLst/>
                        </a:rPr>
                        <a:t>çlar</a:t>
                      </a:r>
                      <a:r>
                        <a:rPr lang="en-US" sz="1400" b="0" spc="-10" baseline="0" dirty="0" err="1">
                          <a:solidFill>
                            <a:srgbClr val="7030A0"/>
                          </a:solidFill>
                          <a:effectLst/>
                        </a:rPr>
                        <a:t>ı</a:t>
                      </a:r>
                      <a:r>
                        <a:rPr lang="en-US" sz="1400" b="0" spc="5" baseline="0" dirty="0" err="1">
                          <a:solidFill>
                            <a:srgbClr val="7030A0"/>
                          </a:solidFill>
                          <a:effectLst/>
                        </a:rPr>
                        <a:t>n</a:t>
                      </a:r>
                      <a:r>
                        <a:rPr lang="en-US" sz="1400" b="0" baseline="0" dirty="0" err="1">
                          <a:solidFill>
                            <a:srgbClr val="7030A0"/>
                          </a:solidFill>
                          <a:effectLst/>
                        </a:rPr>
                        <a:t>ı</a:t>
                      </a:r>
                      <a:r>
                        <a:rPr lang="en-US" sz="1400" b="0" spc="5" baseline="0" dirty="0">
                          <a:solidFill>
                            <a:srgbClr val="7030A0"/>
                          </a:solidFill>
                          <a:effectLst/>
                        </a:rPr>
                        <a:t> </a:t>
                      </a:r>
                      <a:r>
                        <a:rPr lang="en-US" sz="1400" b="0" spc="5" baseline="0" dirty="0" err="1">
                          <a:solidFill>
                            <a:srgbClr val="7030A0"/>
                          </a:solidFill>
                          <a:effectLst/>
                        </a:rPr>
                        <a:t>ü</a:t>
                      </a:r>
                      <a:r>
                        <a:rPr lang="en-US" sz="1400" b="0" baseline="0" dirty="0" err="1">
                          <a:solidFill>
                            <a:srgbClr val="7030A0"/>
                          </a:solidFill>
                          <a:effectLst/>
                        </a:rPr>
                        <a:t>re</a:t>
                      </a:r>
                      <a:r>
                        <a:rPr lang="en-US" sz="1400" b="0" spc="-10" baseline="0" dirty="0" err="1">
                          <a:solidFill>
                            <a:srgbClr val="7030A0"/>
                          </a:solidFill>
                          <a:effectLst/>
                        </a:rPr>
                        <a:t>t</a:t>
                      </a:r>
                      <a:r>
                        <a:rPr lang="en-US" sz="1400" b="0" spc="-5" baseline="0" dirty="0" err="1">
                          <a:solidFill>
                            <a:srgbClr val="7030A0"/>
                          </a:solidFill>
                          <a:effectLst/>
                        </a:rPr>
                        <a:t>m</a:t>
                      </a:r>
                      <a:r>
                        <a:rPr lang="en-US" sz="1400" b="0" spc="5" baseline="0" dirty="0" err="1">
                          <a:solidFill>
                            <a:srgbClr val="7030A0"/>
                          </a:solidFill>
                          <a:effectLst/>
                        </a:rPr>
                        <a:t>e</a:t>
                      </a:r>
                      <a:r>
                        <a:rPr lang="en-US" sz="1400" b="0" baseline="0" dirty="0" err="1">
                          <a:solidFill>
                            <a:srgbClr val="7030A0"/>
                          </a:solidFill>
                          <a:effectLst/>
                        </a:rPr>
                        <a:t>k</a:t>
                      </a:r>
                      <a:r>
                        <a:rPr lang="en-US" sz="1400" b="0" baseline="0" dirty="0">
                          <a:solidFill>
                            <a:srgbClr val="7030A0"/>
                          </a:solidFill>
                          <a:effectLst/>
                        </a:rPr>
                        <a:t> </a:t>
                      </a:r>
                      <a:r>
                        <a:rPr lang="en-US" sz="1400" b="0" baseline="0" dirty="0" err="1">
                          <a:solidFill>
                            <a:srgbClr val="7030A0"/>
                          </a:solidFill>
                          <a:effectLst/>
                        </a:rPr>
                        <a:t>için</a:t>
                      </a:r>
                      <a:r>
                        <a:rPr lang="en-US" sz="1400" b="0" baseline="0" dirty="0">
                          <a:solidFill>
                            <a:srgbClr val="7030A0"/>
                          </a:solidFill>
                          <a:effectLst/>
                        </a:rPr>
                        <a:t> </a:t>
                      </a:r>
                      <a:r>
                        <a:rPr lang="en-US" sz="1400" b="0" baseline="0" dirty="0" err="1">
                          <a:solidFill>
                            <a:srgbClr val="7030A0"/>
                          </a:solidFill>
                          <a:effectLst/>
                        </a:rPr>
                        <a:t>k</a:t>
                      </a:r>
                      <a:r>
                        <a:rPr lang="en-US" sz="1400" b="0" spc="5" baseline="0" dirty="0" err="1">
                          <a:solidFill>
                            <a:srgbClr val="7030A0"/>
                          </a:solidFill>
                          <a:effectLst/>
                        </a:rPr>
                        <a:t>od</a:t>
                      </a:r>
                      <a:r>
                        <a:rPr lang="en-US" sz="1400" b="0" baseline="0" dirty="0" err="1">
                          <a:solidFill>
                            <a:srgbClr val="7030A0"/>
                          </a:solidFill>
                          <a:effectLst/>
                        </a:rPr>
                        <a:t>u</a:t>
                      </a:r>
                      <a:r>
                        <a:rPr lang="en-US" sz="1400" b="0" spc="5" baseline="0" dirty="0">
                          <a:solidFill>
                            <a:srgbClr val="7030A0"/>
                          </a:solidFill>
                          <a:effectLst/>
                        </a:rPr>
                        <a:t> </a:t>
                      </a:r>
                      <a:r>
                        <a:rPr lang="en-US" sz="1400" b="0" spc="-10" baseline="0" dirty="0" err="1">
                          <a:solidFill>
                            <a:srgbClr val="7030A0"/>
                          </a:solidFill>
                          <a:effectLst/>
                        </a:rPr>
                        <a:t>y</a:t>
                      </a:r>
                      <a:r>
                        <a:rPr lang="en-US" sz="1400" b="0" spc="5" baseline="0" dirty="0" err="1">
                          <a:solidFill>
                            <a:srgbClr val="7030A0"/>
                          </a:solidFill>
                          <a:effectLst/>
                        </a:rPr>
                        <a:t>a</a:t>
                      </a:r>
                      <a:r>
                        <a:rPr lang="en-US" sz="1400" b="0" baseline="0" dirty="0" err="1">
                          <a:solidFill>
                            <a:srgbClr val="7030A0"/>
                          </a:solidFill>
                          <a:effectLst/>
                        </a:rPr>
                        <a:t>z</a:t>
                      </a:r>
                      <a:r>
                        <a:rPr lang="en-US" sz="1400" b="0" spc="5" baseline="0" dirty="0" err="1">
                          <a:solidFill>
                            <a:srgbClr val="7030A0"/>
                          </a:solidFill>
                          <a:effectLst/>
                        </a:rPr>
                        <a:t>a</a:t>
                      </a:r>
                      <a:r>
                        <a:rPr lang="en-US" sz="1400" b="0" baseline="0" dirty="0" err="1">
                          <a:solidFill>
                            <a:srgbClr val="7030A0"/>
                          </a:solidFill>
                          <a:effectLst/>
                        </a:rPr>
                        <a:t>n</a:t>
                      </a:r>
                      <a:r>
                        <a:rPr lang="en-US" sz="1400" b="0" spc="-5" baseline="0" dirty="0">
                          <a:solidFill>
                            <a:srgbClr val="7030A0"/>
                          </a:solidFill>
                          <a:effectLst/>
                        </a:rPr>
                        <a:t>  </a:t>
                      </a:r>
                      <a:r>
                        <a:rPr lang="en-US" sz="1400" b="0" baseline="0" dirty="0" err="1">
                          <a:solidFill>
                            <a:srgbClr val="7030A0"/>
                          </a:solidFill>
                          <a:effectLst/>
                        </a:rPr>
                        <a:t>kişidi</a:t>
                      </a:r>
                      <a:r>
                        <a:rPr lang="en-US" sz="1400" b="0" spc="-5" baseline="0" dirty="0" err="1">
                          <a:solidFill>
                            <a:srgbClr val="7030A0"/>
                          </a:solidFill>
                          <a:effectLst/>
                        </a:rPr>
                        <a:t>r</a:t>
                      </a:r>
                      <a:r>
                        <a:rPr lang="en-US" sz="1400" b="0" baseline="0" dirty="0">
                          <a:solidFill>
                            <a:srgbClr val="7030A0"/>
                          </a:solidFill>
                          <a:effectLst/>
                        </a:rPr>
                        <a:t>.</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62230" marR="104140" algn="l">
                        <a:lnSpc>
                          <a:spcPts val="1300"/>
                        </a:lnSpc>
                        <a:spcBef>
                          <a:spcPts val="15"/>
                        </a:spcBef>
                        <a:spcAft>
                          <a:spcPts val="0"/>
                        </a:spcAft>
                      </a:pPr>
                      <a:r>
                        <a:rPr lang="en-US" sz="1400" b="0" spc="5" baseline="0" dirty="0">
                          <a:solidFill>
                            <a:srgbClr val="7030A0"/>
                          </a:solidFill>
                          <a:effectLst/>
                        </a:rPr>
                        <a:t>3</a:t>
                      </a:r>
                      <a:r>
                        <a:rPr lang="en-US" sz="1400" b="0" baseline="0" dirty="0">
                          <a:solidFill>
                            <a:srgbClr val="7030A0"/>
                          </a:solidFill>
                          <a:effectLst/>
                        </a:rPr>
                        <a:t>.</a:t>
                      </a:r>
                      <a:r>
                        <a:rPr lang="en-US" sz="1400" b="0" spc="5" baseline="0" dirty="0">
                          <a:solidFill>
                            <a:srgbClr val="7030A0"/>
                          </a:solidFill>
                          <a:effectLst/>
                        </a:rPr>
                        <a:t> </a:t>
                      </a:r>
                      <a:r>
                        <a:rPr lang="en-US" sz="1400" b="0" baseline="0" dirty="0" err="1">
                          <a:solidFill>
                            <a:srgbClr val="7030A0"/>
                          </a:solidFill>
                          <a:effectLst/>
                        </a:rPr>
                        <a:t>G</a:t>
                      </a:r>
                      <a:r>
                        <a:rPr lang="en-US" sz="1400" b="0" spc="5" baseline="0" dirty="0" err="1">
                          <a:solidFill>
                            <a:srgbClr val="7030A0"/>
                          </a:solidFill>
                          <a:effectLst/>
                        </a:rPr>
                        <a:t>e</a:t>
                      </a:r>
                      <a:r>
                        <a:rPr lang="en-US" sz="1400" b="0" baseline="0" dirty="0" err="1">
                          <a:solidFill>
                            <a:srgbClr val="7030A0"/>
                          </a:solidFill>
                          <a:effectLst/>
                        </a:rPr>
                        <a:t>l</a:t>
                      </a:r>
                      <a:r>
                        <a:rPr lang="en-US" sz="1400" b="0" spc="-5" baseline="0" dirty="0" err="1">
                          <a:solidFill>
                            <a:srgbClr val="7030A0"/>
                          </a:solidFill>
                          <a:effectLst/>
                        </a:rPr>
                        <a:t>i</a:t>
                      </a:r>
                      <a:r>
                        <a:rPr lang="en-US" sz="1400" b="0" baseline="0" dirty="0" err="1">
                          <a:solidFill>
                            <a:srgbClr val="7030A0"/>
                          </a:solidFill>
                          <a:effectLst/>
                        </a:rPr>
                        <a:t>şti</a:t>
                      </a:r>
                      <a:r>
                        <a:rPr lang="en-US" sz="1400" b="0" spc="-5" baseline="0" dirty="0" err="1">
                          <a:solidFill>
                            <a:srgbClr val="7030A0"/>
                          </a:solidFill>
                          <a:effectLst/>
                        </a:rPr>
                        <a:t>rm</a:t>
                      </a:r>
                      <a:r>
                        <a:rPr lang="en-US" sz="1400" b="0" baseline="0" dirty="0" err="1">
                          <a:solidFill>
                            <a:srgbClr val="7030A0"/>
                          </a:solidFill>
                          <a:effectLst/>
                        </a:rPr>
                        <a:t>e</a:t>
                      </a:r>
                      <a:r>
                        <a:rPr lang="en-US" sz="1400" b="0" spc="5" baseline="0" dirty="0">
                          <a:solidFill>
                            <a:srgbClr val="7030A0"/>
                          </a:solidFill>
                          <a:effectLst/>
                        </a:rPr>
                        <a:t> </a:t>
                      </a:r>
                      <a:r>
                        <a:rPr lang="en-US" sz="1400" b="0" spc="5" baseline="0" dirty="0" err="1">
                          <a:solidFill>
                            <a:srgbClr val="7030A0"/>
                          </a:solidFill>
                          <a:effectLst/>
                        </a:rPr>
                        <a:t>e</a:t>
                      </a:r>
                      <a:r>
                        <a:rPr lang="en-US" sz="1400" b="0" baseline="0" dirty="0" err="1">
                          <a:solidFill>
                            <a:srgbClr val="7030A0"/>
                          </a:solidFill>
                          <a:effectLst/>
                        </a:rPr>
                        <a:t>kibi</a:t>
                      </a:r>
                      <a:r>
                        <a:rPr lang="en-US" sz="1400" b="0" spc="-10" baseline="0" dirty="0">
                          <a:solidFill>
                            <a:srgbClr val="7030A0"/>
                          </a:solidFill>
                          <a:effectLst/>
                        </a:rPr>
                        <a:t> </a:t>
                      </a:r>
                      <a:r>
                        <a:rPr lang="en-US" sz="1400" b="0" baseline="0" dirty="0" err="1">
                          <a:solidFill>
                            <a:srgbClr val="7030A0"/>
                          </a:solidFill>
                          <a:effectLst/>
                        </a:rPr>
                        <a:t>t</a:t>
                      </a:r>
                      <a:r>
                        <a:rPr lang="en-US" sz="1400" b="0" spc="5" baseline="0" dirty="0" err="1">
                          <a:solidFill>
                            <a:srgbClr val="7030A0"/>
                          </a:solidFill>
                          <a:effectLst/>
                        </a:rPr>
                        <a:t>a</a:t>
                      </a:r>
                      <a:r>
                        <a:rPr lang="en-US" sz="1400" b="0" baseline="0" dirty="0" err="1">
                          <a:solidFill>
                            <a:srgbClr val="7030A0"/>
                          </a:solidFill>
                          <a:effectLst/>
                        </a:rPr>
                        <a:t>ra</a:t>
                      </a:r>
                      <a:r>
                        <a:rPr lang="en-US" sz="1400" b="0" spc="-10" baseline="0" dirty="0" err="1">
                          <a:solidFill>
                            <a:srgbClr val="7030A0"/>
                          </a:solidFill>
                          <a:effectLst/>
                        </a:rPr>
                        <a:t>f</a:t>
                      </a:r>
                      <a:r>
                        <a:rPr lang="en-US" sz="1400" b="0" baseline="0" dirty="0" err="1">
                          <a:solidFill>
                            <a:srgbClr val="7030A0"/>
                          </a:solidFill>
                          <a:effectLst/>
                        </a:rPr>
                        <a:t>ı</a:t>
                      </a:r>
                      <a:r>
                        <a:rPr lang="en-US" sz="1400" b="0" spc="5" baseline="0" dirty="0" err="1">
                          <a:solidFill>
                            <a:srgbClr val="7030A0"/>
                          </a:solidFill>
                          <a:effectLst/>
                        </a:rPr>
                        <a:t>nd</a:t>
                      </a:r>
                      <a:r>
                        <a:rPr lang="en-US" sz="1400" b="0" spc="-5" baseline="0" dirty="0" err="1">
                          <a:solidFill>
                            <a:srgbClr val="7030A0"/>
                          </a:solidFill>
                          <a:effectLst/>
                        </a:rPr>
                        <a:t>a</a:t>
                      </a:r>
                      <a:r>
                        <a:rPr lang="en-US" sz="1400" b="0" baseline="0" dirty="0" err="1">
                          <a:solidFill>
                            <a:srgbClr val="7030A0"/>
                          </a:solidFill>
                          <a:effectLst/>
                        </a:rPr>
                        <a:t>n</a:t>
                      </a:r>
                      <a:r>
                        <a:rPr lang="en-US" sz="1400" b="0" spc="5" baseline="0" dirty="0">
                          <a:solidFill>
                            <a:srgbClr val="7030A0"/>
                          </a:solidFill>
                          <a:effectLst/>
                        </a:rPr>
                        <a:t> </a:t>
                      </a:r>
                      <a:r>
                        <a:rPr lang="en-US" sz="1400" b="0" baseline="0" dirty="0" err="1">
                          <a:solidFill>
                            <a:srgbClr val="7030A0"/>
                          </a:solidFill>
                          <a:effectLst/>
                        </a:rPr>
                        <a:t>y</a:t>
                      </a:r>
                      <a:r>
                        <a:rPr lang="en-US" sz="1400" b="0" spc="5" baseline="0" dirty="0" err="1">
                          <a:solidFill>
                            <a:srgbClr val="7030A0"/>
                          </a:solidFill>
                          <a:effectLst/>
                        </a:rPr>
                        <a:t>a</a:t>
                      </a:r>
                      <a:r>
                        <a:rPr lang="en-US" sz="1400" b="0" spc="-10" baseline="0" dirty="0" err="1">
                          <a:solidFill>
                            <a:srgbClr val="7030A0"/>
                          </a:solidFill>
                          <a:effectLst/>
                        </a:rPr>
                        <a:t>z</a:t>
                      </a:r>
                      <a:r>
                        <a:rPr lang="en-US" sz="1400" b="0" baseline="0" dirty="0" err="1">
                          <a:solidFill>
                            <a:srgbClr val="7030A0"/>
                          </a:solidFill>
                          <a:effectLst/>
                        </a:rPr>
                        <a:t>ıl</a:t>
                      </a:r>
                      <a:r>
                        <a:rPr lang="en-US" sz="1400" b="0" spc="5" baseline="0" dirty="0" err="1">
                          <a:solidFill>
                            <a:srgbClr val="7030A0"/>
                          </a:solidFill>
                          <a:effectLst/>
                        </a:rPr>
                        <a:t>a</a:t>
                      </a:r>
                      <a:r>
                        <a:rPr lang="en-US" sz="1400" b="0" baseline="0" dirty="0" err="1">
                          <a:solidFill>
                            <a:srgbClr val="7030A0"/>
                          </a:solidFill>
                          <a:effectLst/>
                        </a:rPr>
                        <a:t>n</a:t>
                      </a:r>
                      <a:r>
                        <a:rPr lang="en-US" sz="1400" b="0" baseline="0" dirty="0">
                          <a:solidFill>
                            <a:srgbClr val="7030A0"/>
                          </a:solidFill>
                          <a:effectLst/>
                        </a:rPr>
                        <a:t> </a:t>
                      </a:r>
                      <a:r>
                        <a:rPr lang="en-US" sz="1400" b="0" baseline="0" dirty="0" err="1">
                          <a:solidFill>
                            <a:srgbClr val="7030A0"/>
                          </a:solidFill>
                          <a:effectLst/>
                        </a:rPr>
                        <a:t>k</a:t>
                      </a:r>
                      <a:r>
                        <a:rPr lang="en-US" sz="1400" b="0" spc="5" baseline="0" dirty="0" err="1">
                          <a:solidFill>
                            <a:srgbClr val="7030A0"/>
                          </a:solidFill>
                          <a:effectLst/>
                        </a:rPr>
                        <a:t>od</a:t>
                      </a:r>
                      <a:r>
                        <a:rPr lang="en-US" sz="1400" b="0" spc="-5" baseline="0" dirty="0" err="1">
                          <a:solidFill>
                            <a:srgbClr val="7030A0"/>
                          </a:solidFill>
                          <a:effectLst/>
                        </a:rPr>
                        <a:t>u</a:t>
                      </a:r>
                      <a:r>
                        <a:rPr lang="en-US" sz="1400" b="0" baseline="0" dirty="0" err="1">
                          <a:solidFill>
                            <a:srgbClr val="7030A0"/>
                          </a:solidFill>
                          <a:effectLst/>
                        </a:rPr>
                        <a:t>n</a:t>
                      </a:r>
                      <a:r>
                        <a:rPr lang="en-US" sz="1400" b="0" spc="5" baseline="0" dirty="0">
                          <a:solidFill>
                            <a:srgbClr val="7030A0"/>
                          </a:solidFill>
                          <a:effectLst/>
                        </a:rPr>
                        <a:t> </a:t>
                      </a:r>
                      <a:r>
                        <a:rPr lang="en-US" sz="1400" b="0" spc="5" baseline="0" dirty="0" err="1">
                          <a:solidFill>
                            <a:srgbClr val="7030A0"/>
                          </a:solidFill>
                          <a:effectLst/>
                        </a:rPr>
                        <a:t>u</a:t>
                      </a:r>
                      <a:r>
                        <a:rPr lang="en-US" sz="1400" b="0" baseline="0" dirty="0" err="1">
                          <a:solidFill>
                            <a:srgbClr val="7030A0"/>
                          </a:solidFill>
                          <a:effectLst/>
                        </a:rPr>
                        <a:t>y</a:t>
                      </a:r>
                      <a:r>
                        <a:rPr lang="en-US" sz="1400" b="0" spc="-5" baseline="0" dirty="0" err="1">
                          <a:solidFill>
                            <a:srgbClr val="7030A0"/>
                          </a:solidFill>
                          <a:effectLst/>
                        </a:rPr>
                        <a:t>g</a:t>
                      </a:r>
                      <a:r>
                        <a:rPr lang="en-US" sz="1400" b="0" spc="5" baseline="0" dirty="0" err="1">
                          <a:solidFill>
                            <a:srgbClr val="7030A0"/>
                          </a:solidFill>
                          <a:effectLst/>
                        </a:rPr>
                        <a:t>u</a:t>
                      </a:r>
                      <a:r>
                        <a:rPr lang="en-US" sz="1400" b="0" baseline="0" dirty="0" err="1">
                          <a:solidFill>
                            <a:srgbClr val="7030A0"/>
                          </a:solidFill>
                          <a:effectLst/>
                        </a:rPr>
                        <a:t>n</a:t>
                      </a:r>
                      <a:r>
                        <a:rPr lang="en-US" sz="1400" b="0" spc="-5" baseline="0" dirty="0">
                          <a:solidFill>
                            <a:srgbClr val="7030A0"/>
                          </a:solidFill>
                          <a:effectLst/>
                        </a:rPr>
                        <a:t> </a:t>
                      </a:r>
                      <a:r>
                        <a:rPr lang="en-US" sz="1400" b="0" spc="5" baseline="0" dirty="0" err="1">
                          <a:solidFill>
                            <a:srgbClr val="7030A0"/>
                          </a:solidFill>
                          <a:effectLst/>
                        </a:rPr>
                        <a:t>o</a:t>
                      </a:r>
                      <a:r>
                        <a:rPr lang="en-US" sz="1400" b="0" baseline="0" dirty="0" err="1">
                          <a:solidFill>
                            <a:srgbClr val="7030A0"/>
                          </a:solidFill>
                          <a:effectLst/>
                        </a:rPr>
                        <a:t>lup</a:t>
                      </a:r>
                      <a:r>
                        <a:rPr lang="en-US" sz="1400" b="0" spc="-5" baseline="0" dirty="0">
                          <a:solidFill>
                            <a:srgbClr val="7030A0"/>
                          </a:solidFill>
                          <a:effectLst/>
                        </a:rPr>
                        <a:t> </a:t>
                      </a:r>
                      <a:r>
                        <a:rPr lang="en-US" sz="1400" b="0" spc="5" baseline="0" dirty="0" err="1">
                          <a:solidFill>
                            <a:srgbClr val="7030A0"/>
                          </a:solidFill>
                          <a:effectLst/>
                        </a:rPr>
                        <a:t>o</a:t>
                      </a:r>
                      <a:r>
                        <a:rPr lang="en-US" sz="1400" b="0" baseline="0" dirty="0" err="1">
                          <a:solidFill>
                            <a:srgbClr val="7030A0"/>
                          </a:solidFill>
                          <a:effectLst/>
                        </a:rPr>
                        <a:t>l</a:t>
                      </a:r>
                      <a:r>
                        <a:rPr lang="en-US" sz="1400" b="0" spc="-5" baseline="0" dirty="0" err="1">
                          <a:solidFill>
                            <a:srgbClr val="7030A0"/>
                          </a:solidFill>
                          <a:effectLst/>
                        </a:rPr>
                        <a:t>m</a:t>
                      </a:r>
                      <a:r>
                        <a:rPr lang="en-US" sz="1400" b="0" spc="5" baseline="0" dirty="0" err="1">
                          <a:solidFill>
                            <a:srgbClr val="7030A0"/>
                          </a:solidFill>
                          <a:effectLst/>
                        </a:rPr>
                        <a:t>ad</a:t>
                      </a:r>
                      <a:r>
                        <a:rPr lang="en-US" sz="1400" b="0" baseline="0" dirty="0" err="1">
                          <a:solidFill>
                            <a:srgbClr val="7030A0"/>
                          </a:solidFill>
                          <a:effectLst/>
                        </a:rPr>
                        <a:t>ı</a:t>
                      </a:r>
                      <a:r>
                        <a:rPr lang="en-US" sz="1400" b="0" spc="-5" baseline="0" dirty="0" err="1">
                          <a:solidFill>
                            <a:srgbClr val="7030A0"/>
                          </a:solidFill>
                          <a:effectLst/>
                        </a:rPr>
                        <a:t>ğ</a:t>
                      </a:r>
                      <a:r>
                        <a:rPr lang="en-US" sz="1400" b="0" baseline="0" dirty="0" err="1">
                          <a:solidFill>
                            <a:srgbClr val="7030A0"/>
                          </a:solidFill>
                          <a:effectLst/>
                        </a:rPr>
                        <a:t>ı</a:t>
                      </a:r>
                      <a:r>
                        <a:rPr lang="en-US" sz="1400" b="0" spc="5" baseline="0" dirty="0" err="1">
                          <a:solidFill>
                            <a:srgbClr val="7030A0"/>
                          </a:solidFill>
                          <a:effectLst/>
                        </a:rPr>
                        <a:t>n</a:t>
                      </a:r>
                      <a:r>
                        <a:rPr lang="en-US" sz="1400" b="0" baseline="0" dirty="0" err="1">
                          <a:solidFill>
                            <a:srgbClr val="7030A0"/>
                          </a:solidFill>
                          <a:effectLst/>
                        </a:rPr>
                        <a:t>ı</a:t>
                      </a:r>
                      <a:r>
                        <a:rPr lang="en-US" sz="1400" b="0" spc="5" baseline="0" dirty="0">
                          <a:solidFill>
                            <a:srgbClr val="7030A0"/>
                          </a:solidFill>
                          <a:effectLst/>
                        </a:rPr>
                        <a:t> </a:t>
                      </a:r>
                      <a:r>
                        <a:rPr lang="en-US" sz="1400" b="0" spc="-10" baseline="0" dirty="0" err="1">
                          <a:solidFill>
                            <a:srgbClr val="7030A0"/>
                          </a:solidFill>
                          <a:effectLst/>
                        </a:rPr>
                        <a:t>k</a:t>
                      </a:r>
                      <a:r>
                        <a:rPr lang="en-US" sz="1400" b="0" spc="5" baseline="0" dirty="0" err="1">
                          <a:solidFill>
                            <a:srgbClr val="7030A0"/>
                          </a:solidFill>
                          <a:effectLst/>
                        </a:rPr>
                        <a:t>on</a:t>
                      </a:r>
                      <a:r>
                        <a:rPr lang="en-US" sz="1400" b="0" baseline="0" dirty="0" err="1">
                          <a:solidFill>
                            <a:srgbClr val="7030A0"/>
                          </a:solidFill>
                          <a:effectLst/>
                        </a:rPr>
                        <a:t>trol</a:t>
                      </a:r>
                      <a:r>
                        <a:rPr lang="en-US" sz="1400" b="0" baseline="0" dirty="0">
                          <a:solidFill>
                            <a:srgbClr val="7030A0"/>
                          </a:solidFill>
                          <a:effectLst/>
                        </a:rPr>
                        <a:t> </a:t>
                      </a:r>
                      <a:r>
                        <a:rPr lang="en-US" sz="1400" b="0" spc="5" baseline="0" dirty="0" err="1">
                          <a:solidFill>
                            <a:srgbClr val="7030A0"/>
                          </a:solidFill>
                          <a:effectLst/>
                        </a:rPr>
                        <a:t>ede</a:t>
                      </a:r>
                      <a:r>
                        <a:rPr lang="en-US" sz="1400" b="0" baseline="0" dirty="0" err="1">
                          <a:solidFill>
                            <a:srgbClr val="7030A0"/>
                          </a:solidFill>
                          <a:effectLst/>
                        </a:rPr>
                        <a:t>rek</a:t>
                      </a:r>
                      <a:r>
                        <a:rPr lang="en-US" sz="1400" b="0" spc="-5" baseline="0" dirty="0">
                          <a:solidFill>
                            <a:srgbClr val="7030A0"/>
                          </a:solidFill>
                          <a:effectLst/>
                        </a:rPr>
                        <a:t> </a:t>
                      </a:r>
                      <a:r>
                        <a:rPr lang="en-US" sz="1400" b="0" spc="5" baseline="0" dirty="0" err="1">
                          <a:solidFill>
                            <a:srgbClr val="7030A0"/>
                          </a:solidFill>
                          <a:effectLst/>
                        </a:rPr>
                        <a:t>u</a:t>
                      </a:r>
                      <a:r>
                        <a:rPr lang="en-US" sz="1400" b="0" baseline="0" dirty="0" err="1">
                          <a:solidFill>
                            <a:srgbClr val="7030A0"/>
                          </a:solidFill>
                          <a:effectLst/>
                        </a:rPr>
                        <a:t>y</a:t>
                      </a:r>
                      <a:r>
                        <a:rPr lang="en-US" sz="1400" b="0" spc="-5" baseline="0" dirty="0" err="1">
                          <a:solidFill>
                            <a:srgbClr val="7030A0"/>
                          </a:solidFill>
                          <a:effectLst/>
                        </a:rPr>
                        <a:t>g</a:t>
                      </a:r>
                      <a:r>
                        <a:rPr lang="en-US" sz="1400" b="0" spc="5" baseline="0" dirty="0" err="1">
                          <a:solidFill>
                            <a:srgbClr val="7030A0"/>
                          </a:solidFill>
                          <a:effectLst/>
                        </a:rPr>
                        <a:t>u</a:t>
                      </a:r>
                      <a:r>
                        <a:rPr lang="en-US" sz="1400" b="0" baseline="0" dirty="0" err="1">
                          <a:solidFill>
                            <a:srgbClr val="7030A0"/>
                          </a:solidFill>
                          <a:effectLst/>
                        </a:rPr>
                        <a:t>lamayı</a:t>
                      </a:r>
                      <a:r>
                        <a:rPr lang="en-US" sz="1400" b="0" spc="5" baseline="0" dirty="0">
                          <a:solidFill>
                            <a:srgbClr val="7030A0"/>
                          </a:solidFill>
                          <a:effectLst/>
                        </a:rPr>
                        <a:t> </a:t>
                      </a:r>
                      <a:r>
                        <a:rPr lang="en-US" sz="1400" b="0" spc="-5" baseline="0" dirty="0">
                          <a:solidFill>
                            <a:srgbClr val="7030A0"/>
                          </a:solidFill>
                          <a:effectLst/>
                        </a:rPr>
                        <a:t>t</a:t>
                      </a:r>
                      <a:r>
                        <a:rPr lang="en-US" sz="1400" b="0" spc="5" baseline="0" dirty="0">
                          <a:solidFill>
                            <a:srgbClr val="7030A0"/>
                          </a:solidFill>
                          <a:effectLst/>
                        </a:rPr>
                        <a:t>e</a:t>
                      </a:r>
                      <a:r>
                        <a:rPr lang="en-US" sz="1400" b="0" spc="-10" baseline="0" dirty="0">
                          <a:solidFill>
                            <a:srgbClr val="7030A0"/>
                          </a:solidFill>
                          <a:effectLst/>
                        </a:rPr>
                        <a:t>s</a:t>
                      </a:r>
                      <a:r>
                        <a:rPr lang="en-US" sz="1400" b="0" baseline="0" dirty="0">
                          <a:solidFill>
                            <a:srgbClr val="7030A0"/>
                          </a:solidFill>
                          <a:effectLst/>
                        </a:rPr>
                        <a:t>t</a:t>
                      </a:r>
                      <a:r>
                        <a:rPr lang="en-US" sz="1400" b="0" spc="5" baseline="0" dirty="0">
                          <a:solidFill>
                            <a:srgbClr val="7030A0"/>
                          </a:solidFill>
                          <a:effectLst/>
                        </a:rPr>
                        <a:t> </a:t>
                      </a:r>
                      <a:r>
                        <a:rPr lang="en-US" sz="1400" b="0" spc="5" baseline="0" dirty="0" err="1">
                          <a:solidFill>
                            <a:srgbClr val="7030A0"/>
                          </a:solidFill>
                          <a:effectLst/>
                        </a:rPr>
                        <a:t>e</a:t>
                      </a:r>
                      <a:r>
                        <a:rPr lang="en-US" sz="1400" b="0" spc="-5" baseline="0" dirty="0" err="1">
                          <a:solidFill>
                            <a:srgbClr val="7030A0"/>
                          </a:solidFill>
                          <a:effectLst/>
                        </a:rPr>
                        <a:t>d</a:t>
                      </a:r>
                      <a:r>
                        <a:rPr lang="en-US" sz="1400" b="0" spc="5" baseline="0" dirty="0" err="1">
                          <a:solidFill>
                            <a:srgbClr val="7030A0"/>
                          </a:solidFill>
                          <a:effectLst/>
                        </a:rPr>
                        <a:t>en</a:t>
                      </a:r>
                      <a:r>
                        <a:rPr lang="en-US" sz="1400" b="0" baseline="0" dirty="0">
                          <a:solidFill>
                            <a:srgbClr val="7030A0"/>
                          </a:solidFill>
                          <a:effectLst/>
                        </a:rPr>
                        <a:t>,</a:t>
                      </a:r>
                      <a:r>
                        <a:rPr lang="en-US" sz="1400" b="0" spc="-5" baseline="0" dirty="0">
                          <a:solidFill>
                            <a:srgbClr val="7030A0"/>
                          </a:solidFill>
                          <a:effectLst/>
                        </a:rPr>
                        <a:t> </a:t>
                      </a:r>
                      <a:r>
                        <a:rPr lang="en-US" sz="1400" b="0" spc="5" baseline="0" dirty="0" err="1">
                          <a:solidFill>
                            <a:srgbClr val="7030A0"/>
                          </a:solidFill>
                          <a:effectLst/>
                        </a:rPr>
                        <a:t>a</a:t>
                      </a:r>
                      <a:r>
                        <a:rPr lang="en-US" sz="1400" b="0" baseline="0" dirty="0" err="1">
                          <a:solidFill>
                            <a:srgbClr val="7030A0"/>
                          </a:solidFill>
                          <a:effectLst/>
                        </a:rPr>
                        <a:t>yrıca</a:t>
                      </a:r>
                      <a:r>
                        <a:rPr lang="en-US" sz="1400" b="0" baseline="0" dirty="0">
                          <a:solidFill>
                            <a:srgbClr val="7030A0"/>
                          </a:solidFill>
                          <a:effectLst/>
                        </a:rPr>
                        <a:t> </a:t>
                      </a:r>
                      <a:r>
                        <a:rPr lang="en-US" sz="1400" b="0" baseline="0" dirty="0" err="1">
                          <a:solidFill>
                            <a:srgbClr val="7030A0"/>
                          </a:solidFill>
                          <a:effectLst/>
                        </a:rPr>
                        <a:t>k</a:t>
                      </a:r>
                      <a:r>
                        <a:rPr lang="en-US" sz="1400" b="0" spc="5" baseline="0" dirty="0" err="1">
                          <a:solidFill>
                            <a:srgbClr val="7030A0"/>
                          </a:solidFill>
                          <a:effectLst/>
                        </a:rPr>
                        <a:t>od</a:t>
                      </a:r>
                      <a:r>
                        <a:rPr lang="en-US" sz="1400" b="0" spc="-5" baseline="0" dirty="0" err="1">
                          <a:solidFill>
                            <a:srgbClr val="7030A0"/>
                          </a:solidFill>
                          <a:effectLst/>
                        </a:rPr>
                        <a:t>u</a:t>
                      </a:r>
                      <a:r>
                        <a:rPr lang="en-US" sz="1400" b="0" baseline="0" dirty="0" err="1">
                          <a:solidFill>
                            <a:srgbClr val="7030A0"/>
                          </a:solidFill>
                          <a:effectLst/>
                        </a:rPr>
                        <a:t>n</a:t>
                      </a:r>
                      <a:r>
                        <a:rPr lang="en-US" sz="1400" b="0" spc="5" baseline="0" dirty="0">
                          <a:solidFill>
                            <a:srgbClr val="7030A0"/>
                          </a:solidFill>
                          <a:effectLst/>
                        </a:rPr>
                        <a:t> </a:t>
                      </a:r>
                      <a:r>
                        <a:rPr lang="en-US" sz="1400" b="0" baseline="0" dirty="0">
                          <a:solidFill>
                            <a:srgbClr val="7030A0"/>
                          </a:solidFill>
                          <a:effectLst/>
                        </a:rPr>
                        <a:t>o </a:t>
                      </a:r>
                      <a:r>
                        <a:rPr lang="en-US" sz="1400" b="0" spc="5" baseline="0" dirty="0" err="1">
                          <a:solidFill>
                            <a:srgbClr val="7030A0"/>
                          </a:solidFill>
                          <a:effectLst/>
                        </a:rPr>
                        <a:t>u</a:t>
                      </a:r>
                      <a:r>
                        <a:rPr lang="en-US" sz="1400" b="0" baseline="0" dirty="0" err="1">
                          <a:solidFill>
                            <a:srgbClr val="7030A0"/>
                          </a:solidFill>
                          <a:effectLst/>
                        </a:rPr>
                        <a:t>y</a:t>
                      </a:r>
                      <a:r>
                        <a:rPr lang="en-US" sz="1400" b="0" spc="5" baseline="0" dirty="0" err="1">
                          <a:solidFill>
                            <a:srgbClr val="7030A0"/>
                          </a:solidFill>
                          <a:effectLst/>
                        </a:rPr>
                        <a:t>gu</a:t>
                      </a:r>
                      <a:r>
                        <a:rPr lang="en-US" sz="1400" b="0" spc="-15" baseline="0" dirty="0" err="1">
                          <a:solidFill>
                            <a:srgbClr val="7030A0"/>
                          </a:solidFill>
                          <a:effectLst/>
                        </a:rPr>
                        <a:t>l</a:t>
                      </a:r>
                      <a:r>
                        <a:rPr lang="en-US" sz="1400" b="0" spc="5" baseline="0" dirty="0" err="1">
                          <a:solidFill>
                            <a:srgbClr val="7030A0"/>
                          </a:solidFill>
                          <a:effectLst/>
                        </a:rPr>
                        <a:t>a</a:t>
                      </a:r>
                      <a:r>
                        <a:rPr lang="en-US" sz="1400" b="0" spc="-5" baseline="0" dirty="0" err="1">
                          <a:solidFill>
                            <a:srgbClr val="7030A0"/>
                          </a:solidFill>
                          <a:effectLst/>
                        </a:rPr>
                        <a:t>m</a:t>
                      </a:r>
                      <a:r>
                        <a:rPr lang="en-US" sz="1400" b="0" spc="5" baseline="0" dirty="0" err="1">
                          <a:solidFill>
                            <a:srgbClr val="7030A0"/>
                          </a:solidFill>
                          <a:effectLst/>
                        </a:rPr>
                        <a:t>an</a:t>
                      </a:r>
                      <a:r>
                        <a:rPr lang="en-US" sz="1400" b="0" spc="-10" baseline="0" dirty="0" err="1">
                          <a:solidFill>
                            <a:srgbClr val="7030A0"/>
                          </a:solidFill>
                          <a:effectLst/>
                        </a:rPr>
                        <a:t>ı</a:t>
                      </a:r>
                      <a:r>
                        <a:rPr lang="en-US" sz="1400" b="0" baseline="0" dirty="0" err="1">
                          <a:solidFill>
                            <a:srgbClr val="7030A0"/>
                          </a:solidFill>
                          <a:effectLst/>
                        </a:rPr>
                        <a:t>n</a:t>
                      </a:r>
                      <a:r>
                        <a:rPr lang="en-US" sz="1400" b="0" spc="-5" baseline="0" dirty="0">
                          <a:solidFill>
                            <a:srgbClr val="7030A0"/>
                          </a:solidFill>
                          <a:effectLst/>
                        </a:rPr>
                        <a:t> </a:t>
                      </a:r>
                      <a:r>
                        <a:rPr lang="en-US" sz="1400" b="0" baseline="0" dirty="0" err="1">
                          <a:solidFill>
                            <a:srgbClr val="7030A0"/>
                          </a:solidFill>
                          <a:effectLst/>
                        </a:rPr>
                        <a:t>ve</a:t>
                      </a:r>
                      <a:r>
                        <a:rPr lang="en-US" sz="1400" b="0" spc="5" baseline="0" dirty="0">
                          <a:solidFill>
                            <a:srgbClr val="7030A0"/>
                          </a:solidFill>
                          <a:effectLst/>
                        </a:rPr>
                        <a:t> </a:t>
                      </a:r>
                      <a:r>
                        <a:rPr lang="en-US" sz="1400" b="0" baseline="0" dirty="0" err="1">
                          <a:solidFill>
                            <a:srgbClr val="7030A0"/>
                          </a:solidFill>
                          <a:effectLst/>
                        </a:rPr>
                        <a:t>y</a:t>
                      </a:r>
                      <a:r>
                        <a:rPr lang="en-US" sz="1400" b="0" spc="5" baseline="0" dirty="0" err="1">
                          <a:solidFill>
                            <a:srgbClr val="7030A0"/>
                          </a:solidFill>
                          <a:effectLst/>
                        </a:rPr>
                        <a:t>a</a:t>
                      </a:r>
                      <a:r>
                        <a:rPr lang="en-US" sz="1400" b="0" baseline="0" dirty="0" err="1">
                          <a:solidFill>
                            <a:srgbClr val="7030A0"/>
                          </a:solidFill>
                          <a:effectLst/>
                        </a:rPr>
                        <a:t>zıl</a:t>
                      </a:r>
                      <a:r>
                        <a:rPr lang="en-US" sz="1400" b="0" spc="-10" baseline="0" dirty="0" err="1">
                          <a:solidFill>
                            <a:srgbClr val="7030A0"/>
                          </a:solidFill>
                          <a:effectLst/>
                        </a:rPr>
                        <a:t>ı</a:t>
                      </a:r>
                      <a:r>
                        <a:rPr lang="en-US" sz="1400" b="0" spc="5" baseline="0" dirty="0" err="1">
                          <a:solidFill>
                            <a:srgbClr val="7030A0"/>
                          </a:solidFill>
                          <a:effectLst/>
                        </a:rPr>
                        <a:t>m</a:t>
                      </a:r>
                      <a:r>
                        <a:rPr lang="en-US" sz="1400" b="0" baseline="0" dirty="0" err="1">
                          <a:solidFill>
                            <a:srgbClr val="7030A0"/>
                          </a:solidFill>
                          <a:effectLst/>
                        </a:rPr>
                        <a:t>ın</a:t>
                      </a:r>
                      <a:r>
                        <a:rPr lang="en-US" sz="1400" b="0" baseline="0" dirty="0">
                          <a:solidFill>
                            <a:srgbClr val="7030A0"/>
                          </a:solidFill>
                          <a:effectLst/>
                        </a:rPr>
                        <a:t> </a:t>
                      </a:r>
                      <a:r>
                        <a:rPr lang="en-US" sz="1400" b="0" spc="5" baseline="0" dirty="0" err="1">
                          <a:solidFill>
                            <a:srgbClr val="7030A0"/>
                          </a:solidFill>
                          <a:effectLst/>
                        </a:rPr>
                        <a:t>ge</a:t>
                      </a:r>
                      <a:r>
                        <a:rPr lang="en-US" sz="1400" b="0" baseline="0" dirty="0" err="1">
                          <a:solidFill>
                            <a:srgbClr val="7030A0"/>
                          </a:solidFill>
                          <a:effectLst/>
                        </a:rPr>
                        <a:t>reksini</a:t>
                      </a:r>
                      <a:r>
                        <a:rPr lang="en-US" sz="1400" b="0" spc="10" baseline="0" dirty="0" err="1">
                          <a:solidFill>
                            <a:srgbClr val="7030A0"/>
                          </a:solidFill>
                          <a:effectLst/>
                        </a:rPr>
                        <a:t>m</a:t>
                      </a:r>
                      <a:r>
                        <a:rPr lang="en-US" sz="1400" b="0" spc="-15" baseline="0" dirty="0" err="1">
                          <a:solidFill>
                            <a:srgbClr val="7030A0"/>
                          </a:solidFill>
                          <a:effectLst/>
                        </a:rPr>
                        <a:t>l</a:t>
                      </a:r>
                      <a:r>
                        <a:rPr lang="en-US" sz="1400" b="0" spc="5" baseline="0" dirty="0" err="1">
                          <a:solidFill>
                            <a:srgbClr val="7030A0"/>
                          </a:solidFill>
                          <a:effectLst/>
                        </a:rPr>
                        <a:t>e</a:t>
                      </a:r>
                      <a:r>
                        <a:rPr lang="en-US" sz="1400" b="0" baseline="0" dirty="0" err="1">
                          <a:solidFill>
                            <a:srgbClr val="7030A0"/>
                          </a:solidFill>
                          <a:effectLst/>
                        </a:rPr>
                        <a:t>r</a:t>
                      </a:r>
                      <a:r>
                        <a:rPr lang="en-US" sz="1400" b="0" spc="-5" baseline="0" dirty="0" err="1">
                          <a:solidFill>
                            <a:srgbClr val="7030A0"/>
                          </a:solidFill>
                          <a:effectLst/>
                        </a:rPr>
                        <a:t>i</a:t>
                      </a:r>
                      <a:r>
                        <a:rPr lang="en-US" sz="1400" b="0" spc="5" baseline="0" dirty="0" err="1">
                          <a:solidFill>
                            <a:srgbClr val="7030A0"/>
                          </a:solidFill>
                          <a:effectLst/>
                        </a:rPr>
                        <a:t>n</a:t>
                      </a:r>
                      <a:r>
                        <a:rPr lang="en-US" sz="1400" b="0" baseline="0" dirty="0" err="1">
                          <a:solidFill>
                            <a:srgbClr val="7030A0"/>
                          </a:solidFill>
                          <a:effectLst/>
                        </a:rPr>
                        <a:t>i</a:t>
                      </a:r>
                      <a:r>
                        <a:rPr lang="en-US" sz="1400" b="0" baseline="0" dirty="0">
                          <a:solidFill>
                            <a:srgbClr val="7030A0"/>
                          </a:solidFill>
                          <a:effectLst/>
                        </a:rPr>
                        <a:t> </a:t>
                      </a:r>
                      <a:r>
                        <a:rPr lang="en-US" sz="1400" b="0" baseline="0" dirty="0" err="1">
                          <a:solidFill>
                            <a:srgbClr val="7030A0"/>
                          </a:solidFill>
                          <a:effectLst/>
                        </a:rPr>
                        <a:t>k</a:t>
                      </a:r>
                      <a:r>
                        <a:rPr lang="en-US" sz="1400" b="0" spc="5" baseline="0" dirty="0" err="1">
                          <a:solidFill>
                            <a:srgbClr val="7030A0"/>
                          </a:solidFill>
                          <a:effectLst/>
                        </a:rPr>
                        <a:t>a</a:t>
                      </a:r>
                      <a:r>
                        <a:rPr lang="en-US" sz="1400" b="0" baseline="0" dirty="0" err="1">
                          <a:solidFill>
                            <a:srgbClr val="7030A0"/>
                          </a:solidFill>
                          <a:effectLst/>
                        </a:rPr>
                        <a:t>rş</a:t>
                      </a:r>
                      <a:r>
                        <a:rPr lang="en-US" sz="1400" b="0" spc="5" baseline="0" dirty="0" err="1">
                          <a:solidFill>
                            <a:srgbClr val="7030A0"/>
                          </a:solidFill>
                          <a:effectLst/>
                        </a:rPr>
                        <a:t>ı</a:t>
                      </a:r>
                      <a:r>
                        <a:rPr lang="en-US" sz="1400" b="0" baseline="0" dirty="0" err="1">
                          <a:solidFill>
                            <a:srgbClr val="7030A0"/>
                          </a:solidFill>
                          <a:effectLst/>
                        </a:rPr>
                        <a:t>l</a:t>
                      </a:r>
                      <a:r>
                        <a:rPr lang="en-US" sz="1400" b="0" spc="-10" baseline="0" dirty="0" err="1">
                          <a:solidFill>
                            <a:srgbClr val="7030A0"/>
                          </a:solidFill>
                          <a:effectLst/>
                        </a:rPr>
                        <a:t>a</a:t>
                      </a:r>
                      <a:r>
                        <a:rPr lang="en-US" sz="1400" b="0" baseline="0" dirty="0" err="1">
                          <a:solidFill>
                            <a:srgbClr val="7030A0"/>
                          </a:solidFill>
                          <a:effectLst/>
                        </a:rPr>
                        <a:t>yıp</a:t>
                      </a:r>
                      <a:r>
                        <a:rPr lang="en-US" sz="1400" b="0" spc="5" baseline="0" dirty="0">
                          <a:solidFill>
                            <a:srgbClr val="7030A0"/>
                          </a:solidFill>
                          <a:effectLst/>
                        </a:rPr>
                        <a:t> </a:t>
                      </a:r>
                      <a:r>
                        <a:rPr lang="en-US" sz="1400" b="0" baseline="0" dirty="0" err="1">
                          <a:solidFill>
                            <a:srgbClr val="7030A0"/>
                          </a:solidFill>
                          <a:effectLst/>
                        </a:rPr>
                        <a:t>k</a:t>
                      </a:r>
                      <a:r>
                        <a:rPr lang="en-US" sz="1400" b="0" spc="5" baseline="0" dirty="0" err="1">
                          <a:solidFill>
                            <a:srgbClr val="7030A0"/>
                          </a:solidFill>
                          <a:effectLst/>
                        </a:rPr>
                        <a:t>a</a:t>
                      </a:r>
                      <a:r>
                        <a:rPr lang="en-US" sz="1400" b="0" baseline="0" dirty="0" err="1">
                          <a:solidFill>
                            <a:srgbClr val="7030A0"/>
                          </a:solidFill>
                          <a:effectLst/>
                        </a:rPr>
                        <a:t>rşı</a:t>
                      </a:r>
                      <a:r>
                        <a:rPr lang="en-US" sz="1400" b="0" spc="-5" baseline="0" dirty="0" err="1">
                          <a:solidFill>
                            <a:srgbClr val="7030A0"/>
                          </a:solidFill>
                          <a:effectLst/>
                        </a:rPr>
                        <a:t>la</a:t>
                      </a:r>
                      <a:r>
                        <a:rPr lang="en-US" sz="1400" b="0" spc="5" baseline="0" dirty="0" err="1">
                          <a:solidFill>
                            <a:srgbClr val="7030A0"/>
                          </a:solidFill>
                          <a:effectLst/>
                        </a:rPr>
                        <a:t>m</a:t>
                      </a:r>
                      <a:r>
                        <a:rPr lang="en-US" sz="1400" b="0" spc="-5" baseline="0" dirty="0" err="1">
                          <a:solidFill>
                            <a:srgbClr val="7030A0"/>
                          </a:solidFill>
                          <a:effectLst/>
                        </a:rPr>
                        <a:t>a</a:t>
                      </a:r>
                      <a:r>
                        <a:rPr lang="en-US" sz="1400" b="0" spc="5" baseline="0" dirty="0" err="1">
                          <a:solidFill>
                            <a:srgbClr val="7030A0"/>
                          </a:solidFill>
                          <a:effectLst/>
                        </a:rPr>
                        <a:t>d</a:t>
                      </a:r>
                      <a:r>
                        <a:rPr lang="en-US" sz="1400" b="0" baseline="0" dirty="0" err="1">
                          <a:solidFill>
                            <a:srgbClr val="7030A0"/>
                          </a:solidFill>
                          <a:effectLst/>
                        </a:rPr>
                        <a:t>ı</a:t>
                      </a:r>
                      <a:r>
                        <a:rPr lang="en-US" sz="1400" b="0" spc="-5" baseline="0" dirty="0" err="1">
                          <a:solidFill>
                            <a:srgbClr val="7030A0"/>
                          </a:solidFill>
                          <a:effectLst/>
                        </a:rPr>
                        <a:t>ğ</a:t>
                      </a:r>
                      <a:r>
                        <a:rPr lang="en-US" sz="1400" b="0" baseline="0" dirty="0" err="1">
                          <a:solidFill>
                            <a:srgbClr val="7030A0"/>
                          </a:solidFill>
                          <a:effectLst/>
                        </a:rPr>
                        <a:t>ı</a:t>
                      </a:r>
                      <a:r>
                        <a:rPr lang="en-US" sz="1400" b="0" spc="5" baseline="0" dirty="0" err="1">
                          <a:solidFill>
                            <a:srgbClr val="7030A0"/>
                          </a:solidFill>
                          <a:effectLst/>
                        </a:rPr>
                        <a:t>n</a:t>
                      </a:r>
                      <a:r>
                        <a:rPr lang="en-US" sz="1400" b="0" baseline="0" dirty="0" err="1">
                          <a:solidFill>
                            <a:srgbClr val="7030A0"/>
                          </a:solidFill>
                          <a:effectLst/>
                        </a:rPr>
                        <a:t>ı</a:t>
                      </a:r>
                      <a:r>
                        <a:rPr lang="en-US" sz="1400" b="0" baseline="0" dirty="0">
                          <a:solidFill>
                            <a:srgbClr val="7030A0"/>
                          </a:solidFill>
                          <a:effectLst/>
                        </a:rPr>
                        <a:t> t</a:t>
                      </a:r>
                      <a:r>
                        <a:rPr lang="en-US" sz="1400" b="0" spc="5" baseline="0" dirty="0">
                          <a:solidFill>
                            <a:srgbClr val="7030A0"/>
                          </a:solidFill>
                          <a:effectLst/>
                        </a:rPr>
                        <a:t>e</a:t>
                      </a:r>
                      <a:r>
                        <a:rPr lang="en-US" sz="1400" b="0" baseline="0" dirty="0">
                          <a:solidFill>
                            <a:srgbClr val="7030A0"/>
                          </a:solidFill>
                          <a:effectLst/>
                        </a:rPr>
                        <a:t>st</a:t>
                      </a:r>
                      <a:r>
                        <a:rPr lang="en-US" sz="1400" b="0" spc="5" baseline="0" dirty="0">
                          <a:solidFill>
                            <a:srgbClr val="7030A0"/>
                          </a:solidFill>
                          <a:effectLst/>
                        </a:rPr>
                        <a:t> </a:t>
                      </a:r>
                      <a:r>
                        <a:rPr lang="en-US" sz="1400" b="0" spc="-5" baseline="0" dirty="0" err="1">
                          <a:solidFill>
                            <a:srgbClr val="7030A0"/>
                          </a:solidFill>
                          <a:effectLst/>
                        </a:rPr>
                        <a:t>e</a:t>
                      </a:r>
                      <a:r>
                        <a:rPr lang="en-US" sz="1400" b="0" spc="5" baseline="0" dirty="0" err="1">
                          <a:solidFill>
                            <a:srgbClr val="7030A0"/>
                          </a:solidFill>
                          <a:effectLst/>
                        </a:rPr>
                        <a:t>d</a:t>
                      </a:r>
                      <a:r>
                        <a:rPr lang="en-US" sz="1400" b="0" spc="-5" baseline="0" dirty="0" err="1">
                          <a:solidFill>
                            <a:srgbClr val="7030A0"/>
                          </a:solidFill>
                          <a:effectLst/>
                        </a:rPr>
                        <a:t>e</a:t>
                      </a:r>
                      <a:r>
                        <a:rPr lang="en-US" sz="1400" b="0" baseline="0" dirty="0" err="1">
                          <a:solidFill>
                            <a:srgbClr val="7030A0"/>
                          </a:solidFill>
                          <a:effectLst/>
                        </a:rPr>
                        <a:t>n</a:t>
                      </a:r>
                      <a:r>
                        <a:rPr lang="en-US" sz="1400" b="0" spc="5" baseline="0" dirty="0">
                          <a:solidFill>
                            <a:srgbClr val="7030A0"/>
                          </a:solidFill>
                          <a:effectLst/>
                        </a:rPr>
                        <a:t> </a:t>
                      </a:r>
                      <a:r>
                        <a:rPr lang="en-US" sz="1400" b="0" baseline="0" dirty="0" err="1">
                          <a:solidFill>
                            <a:srgbClr val="7030A0"/>
                          </a:solidFill>
                          <a:effectLst/>
                        </a:rPr>
                        <a:t>kişidi</a:t>
                      </a:r>
                      <a:r>
                        <a:rPr lang="en-US" sz="1400" b="0" spc="-5" baseline="0" dirty="0" err="1">
                          <a:solidFill>
                            <a:srgbClr val="7030A0"/>
                          </a:solidFill>
                          <a:effectLst/>
                        </a:rPr>
                        <a:t>r</a:t>
                      </a:r>
                      <a:r>
                        <a:rPr lang="en-US" sz="1400" b="0" baseline="0" dirty="0">
                          <a:solidFill>
                            <a:srgbClr val="7030A0"/>
                          </a:solidFill>
                          <a:effectLst/>
                        </a:rPr>
                        <a:t>.</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4239631336"/>
                  </a:ext>
                </a:extLst>
              </a:tr>
              <a:tr h="451913">
                <a:tc>
                  <a:txBody>
                    <a:bodyPr/>
                    <a:lstStyle/>
                    <a:p>
                      <a:pPr marL="61595" marR="231775" algn="l">
                        <a:lnSpc>
                          <a:spcPts val="1300"/>
                        </a:lnSpc>
                        <a:spcBef>
                          <a:spcPts val="15"/>
                        </a:spcBef>
                        <a:spcAft>
                          <a:spcPts val="0"/>
                        </a:spcAft>
                      </a:pPr>
                      <a:r>
                        <a:rPr lang="tr-TR" sz="1400" b="0" spc="5" baseline="0" dirty="0">
                          <a:solidFill>
                            <a:srgbClr val="7030A0"/>
                          </a:solidFill>
                          <a:effectLst/>
                        </a:rPr>
                        <a:t>4</a:t>
                      </a:r>
                      <a:r>
                        <a:rPr lang="en-US" sz="1400" b="0" baseline="0" dirty="0">
                          <a:solidFill>
                            <a:srgbClr val="7030A0"/>
                          </a:solidFill>
                          <a:effectLst/>
                        </a:rPr>
                        <a:t>.</a:t>
                      </a:r>
                      <a:r>
                        <a:rPr lang="en-US" sz="1400" b="0" spc="5" baseline="0" dirty="0">
                          <a:solidFill>
                            <a:srgbClr val="7030A0"/>
                          </a:solidFill>
                          <a:effectLst/>
                        </a:rPr>
                        <a:t> </a:t>
                      </a:r>
                      <a:r>
                        <a:rPr lang="en-US" sz="1400" b="0" baseline="0" dirty="0">
                          <a:solidFill>
                            <a:srgbClr val="7030A0"/>
                          </a:solidFill>
                          <a:effectLst/>
                        </a:rPr>
                        <a:t>Her z</a:t>
                      </a:r>
                      <a:r>
                        <a:rPr lang="en-US" sz="1400" b="0" spc="-5" baseline="0" dirty="0">
                          <a:solidFill>
                            <a:srgbClr val="7030A0"/>
                          </a:solidFill>
                          <a:effectLst/>
                        </a:rPr>
                        <a:t>a</a:t>
                      </a:r>
                      <a:r>
                        <a:rPr lang="en-US" sz="1400" b="0" spc="5" baseline="0" dirty="0">
                          <a:solidFill>
                            <a:srgbClr val="7030A0"/>
                          </a:solidFill>
                          <a:effectLst/>
                        </a:rPr>
                        <a:t>m</a:t>
                      </a:r>
                      <a:r>
                        <a:rPr lang="en-US" sz="1400" b="0" spc="-5" baseline="0" dirty="0">
                          <a:solidFill>
                            <a:srgbClr val="7030A0"/>
                          </a:solidFill>
                          <a:effectLst/>
                        </a:rPr>
                        <a:t>a</a:t>
                      </a:r>
                      <a:r>
                        <a:rPr lang="en-US" sz="1400" b="0" baseline="0" dirty="0">
                          <a:solidFill>
                            <a:srgbClr val="7030A0"/>
                          </a:solidFill>
                          <a:effectLst/>
                        </a:rPr>
                        <a:t>n</a:t>
                      </a:r>
                      <a:r>
                        <a:rPr lang="en-US" sz="1400" b="0" spc="5" baseline="0" dirty="0">
                          <a:solidFill>
                            <a:srgbClr val="7030A0"/>
                          </a:solidFill>
                          <a:effectLst/>
                        </a:rPr>
                        <a:t> </a:t>
                      </a:r>
                      <a:r>
                        <a:rPr lang="en-US" sz="1400" b="0" spc="5" baseline="0" dirty="0" err="1">
                          <a:solidFill>
                            <a:srgbClr val="7030A0"/>
                          </a:solidFill>
                          <a:effectLst/>
                        </a:rPr>
                        <a:t>u</a:t>
                      </a:r>
                      <a:r>
                        <a:rPr lang="en-US" sz="1400" b="0" spc="-10" baseline="0" dirty="0" err="1">
                          <a:solidFill>
                            <a:srgbClr val="7030A0"/>
                          </a:solidFill>
                          <a:effectLst/>
                        </a:rPr>
                        <a:t>y</a:t>
                      </a:r>
                      <a:r>
                        <a:rPr lang="en-US" sz="1400" b="0" spc="5" baseline="0" dirty="0" err="1">
                          <a:solidFill>
                            <a:srgbClr val="7030A0"/>
                          </a:solidFill>
                          <a:effectLst/>
                        </a:rPr>
                        <a:t>gu</a:t>
                      </a:r>
                      <a:r>
                        <a:rPr lang="en-US" sz="1400" b="0" baseline="0" dirty="0" err="1">
                          <a:solidFill>
                            <a:srgbClr val="7030A0"/>
                          </a:solidFill>
                          <a:effectLst/>
                        </a:rPr>
                        <a:t>l</a:t>
                      </a:r>
                      <a:r>
                        <a:rPr lang="en-US" sz="1400" b="0" spc="-10" baseline="0" dirty="0" err="1">
                          <a:solidFill>
                            <a:srgbClr val="7030A0"/>
                          </a:solidFill>
                          <a:effectLst/>
                        </a:rPr>
                        <a:t>a</a:t>
                      </a:r>
                      <a:r>
                        <a:rPr lang="en-US" sz="1400" b="0" spc="-5" baseline="0" dirty="0" err="1">
                          <a:solidFill>
                            <a:srgbClr val="7030A0"/>
                          </a:solidFill>
                          <a:effectLst/>
                        </a:rPr>
                        <a:t>m</a:t>
                      </a:r>
                      <a:r>
                        <a:rPr lang="en-US" sz="1400" b="0" baseline="0" dirty="0" err="1">
                          <a:solidFill>
                            <a:srgbClr val="7030A0"/>
                          </a:solidFill>
                          <a:effectLst/>
                        </a:rPr>
                        <a:t>a</a:t>
                      </a:r>
                      <a:r>
                        <a:rPr lang="en-US" sz="1400" b="0" spc="5" baseline="0" dirty="0">
                          <a:solidFill>
                            <a:srgbClr val="7030A0"/>
                          </a:solidFill>
                          <a:effectLst/>
                        </a:rPr>
                        <a:t> </a:t>
                      </a:r>
                      <a:r>
                        <a:rPr lang="en-US" sz="1400" b="0" baseline="0" dirty="0" err="1">
                          <a:solidFill>
                            <a:srgbClr val="7030A0"/>
                          </a:solidFill>
                          <a:effectLst/>
                        </a:rPr>
                        <a:t>v</a:t>
                      </a:r>
                      <a:r>
                        <a:rPr lang="en-US" sz="1400" b="0" spc="5" baseline="0" dirty="0" err="1">
                          <a:solidFill>
                            <a:srgbClr val="7030A0"/>
                          </a:solidFill>
                          <a:effectLst/>
                        </a:rPr>
                        <a:t>e</a:t>
                      </a:r>
                      <a:r>
                        <a:rPr lang="en-US" sz="1400" b="0" baseline="0" dirty="0" err="1">
                          <a:solidFill>
                            <a:srgbClr val="7030A0"/>
                          </a:solidFill>
                          <a:effectLst/>
                        </a:rPr>
                        <a:t>ya</a:t>
                      </a:r>
                      <a:r>
                        <a:rPr lang="en-US" sz="1400" b="0" spc="-5" baseline="0" dirty="0">
                          <a:solidFill>
                            <a:srgbClr val="7030A0"/>
                          </a:solidFill>
                          <a:effectLst/>
                        </a:rPr>
                        <a:t> </a:t>
                      </a:r>
                      <a:r>
                        <a:rPr lang="en-US" sz="1400" b="0" baseline="0" dirty="0" err="1">
                          <a:solidFill>
                            <a:srgbClr val="7030A0"/>
                          </a:solidFill>
                          <a:effectLst/>
                        </a:rPr>
                        <a:t>y</a:t>
                      </a:r>
                      <a:r>
                        <a:rPr lang="en-US" sz="1400" b="0" spc="5" baseline="0" dirty="0" err="1">
                          <a:solidFill>
                            <a:srgbClr val="7030A0"/>
                          </a:solidFill>
                          <a:effectLst/>
                        </a:rPr>
                        <a:t>a</a:t>
                      </a:r>
                      <a:r>
                        <a:rPr lang="en-US" sz="1400" b="0" baseline="0" dirty="0" err="1">
                          <a:solidFill>
                            <a:srgbClr val="7030A0"/>
                          </a:solidFill>
                          <a:effectLst/>
                        </a:rPr>
                        <a:t>zıl</a:t>
                      </a:r>
                      <a:r>
                        <a:rPr lang="en-US" sz="1400" b="0" spc="-10" baseline="0" dirty="0" err="1">
                          <a:solidFill>
                            <a:srgbClr val="7030A0"/>
                          </a:solidFill>
                          <a:effectLst/>
                        </a:rPr>
                        <a:t>ı</a:t>
                      </a:r>
                      <a:r>
                        <a:rPr lang="en-US" sz="1400" b="0" spc="5" baseline="0" dirty="0" err="1">
                          <a:solidFill>
                            <a:srgbClr val="7030A0"/>
                          </a:solidFill>
                          <a:effectLst/>
                        </a:rPr>
                        <a:t>m</a:t>
                      </a:r>
                      <a:r>
                        <a:rPr lang="en-US" sz="1400" b="0" baseline="0" dirty="0" err="1">
                          <a:solidFill>
                            <a:srgbClr val="7030A0"/>
                          </a:solidFill>
                          <a:effectLst/>
                        </a:rPr>
                        <a:t>ın</a:t>
                      </a:r>
                      <a:r>
                        <a:rPr lang="en-US" sz="1400" b="0" baseline="0" dirty="0">
                          <a:solidFill>
                            <a:srgbClr val="7030A0"/>
                          </a:solidFill>
                          <a:effectLst/>
                        </a:rPr>
                        <a:t> </a:t>
                      </a:r>
                      <a:r>
                        <a:rPr lang="en-US" sz="1400" b="0" spc="5" baseline="0" dirty="0" err="1">
                          <a:solidFill>
                            <a:srgbClr val="7030A0"/>
                          </a:solidFill>
                          <a:effectLst/>
                        </a:rPr>
                        <a:t>na</a:t>
                      </a:r>
                      <a:r>
                        <a:rPr lang="en-US" sz="1400" b="0" baseline="0" dirty="0" err="1">
                          <a:solidFill>
                            <a:srgbClr val="7030A0"/>
                          </a:solidFill>
                          <a:effectLst/>
                        </a:rPr>
                        <a:t>sıl</a:t>
                      </a:r>
                      <a:r>
                        <a:rPr lang="en-US" sz="1400" b="0" baseline="0" dirty="0">
                          <a:solidFill>
                            <a:srgbClr val="7030A0"/>
                          </a:solidFill>
                          <a:effectLst/>
                        </a:rPr>
                        <a:t> </a:t>
                      </a:r>
                      <a:r>
                        <a:rPr lang="en-US" sz="1400" b="0" baseline="0" dirty="0" err="1">
                          <a:solidFill>
                            <a:srgbClr val="7030A0"/>
                          </a:solidFill>
                          <a:effectLst/>
                        </a:rPr>
                        <a:t>ç</a:t>
                      </a:r>
                      <a:r>
                        <a:rPr lang="en-US" sz="1400" b="0" spc="5" baseline="0" dirty="0" err="1">
                          <a:solidFill>
                            <a:srgbClr val="7030A0"/>
                          </a:solidFill>
                          <a:effectLst/>
                        </a:rPr>
                        <a:t>a</a:t>
                      </a:r>
                      <a:r>
                        <a:rPr lang="en-US" sz="1400" b="0" baseline="0" dirty="0" err="1">
                          <a:solidFill>
                            <a:srgbClr val="7030A0"/>
                          </a:solidFill>
                          <a:effectLst/>
                        </a:rPr>
                        <a:t>lı</a:t>
                      </a:r>
                      <a:r>
                        <a:rPr lang="en-US" sz="1400" b="0" spc="-10" baseline="0" dirty="0" err="1">
                          <a:solidFill>
                            <a:srgbClr val="7030A0"/>
                          </a:solidFill>
                          <a:effectLst/>
                        </a:rPr>
                        <a:t>ş</a:t>
                      </a:r>
                      <a:r>
                        <a:rPr lang="en-US" sz="1400" b="0" spc="5" baseline="0" dirty="0" err="1">
                          <a:solidFill>
                            <a:srgbClr val="7030A0"/>
                          </a:solidFill>
                          <a:effectLst/>
                        </a:rPr>
                        <a:t>ab</a:t>
                      </a:r>
                      <a:r>
                        <a:rPr lang="en-US" sz="1400" b="0" baseline="0" dirty="0" err="1">
                          <a:solidFill>
                            <a:srgbClr val="7030A0"/>
                          </a:solidFill>
                          <a:effectLst/>
                        </a:rPr>
                        <a:t>i</a:t>
                      </a:r>
                      <a:r>
                        <a:rPr lang="en-US" sz="1400" b="0" spc="-5" baseline="0" dirty="0" err="1">
                          <a:solidFill>
                            <a:srgbClr val="7030A0"/>
                          </a:solidFill>
                          <a:effectLst/>
                        </a:rPr>
                        <a:t>l</a:t>
                      </a:r>
                      <a:r>
                        <a:rPr lang="en-US" sz="1400" b="0" spc="5" baseline="0" dirty="0" err="1">
                          <a:solidFill>
                            <a:srgbClr val="7030A0"/>
                          </a:solidFill>
                          <a:effectLst/>
                        </a:rPr>
                        <a:t>e</a:t>
                      </a:r>
                      <a:r>
                        <a:rPr lang="en-US" sz="1400" b="0" baseline="0" dirty="0" err="1">
                          <a:solidFill>
                            <a:srgbClr val="7030A0"/>
                          </a:solidFill>
                          <a:effectLst/>
                        </a:rPr>
                        <a:t>c</a:t>
                      </a:r>
                      <a:r>
                        <a:rPr lang="en-US" sz="1400" b="0" spc="-5" baseline="0" dirty="0" err="1">
                          <a:solidFill>
                            <a:srgbClr val="7030A0"/>
                          </a:solidFill>
                          <a:effectLst/>
                        </a:rPr>
                        <a:t>e</a:t>
                      </a:r>
                      <a:r>
                        <a:rPr lang="en-US" sz="1400" b="0" spc="5" baseline="0" dirty="0" err="1">
                          <a:solidFill>
                            <a:srgbClr val="7030A0"/>
                          </a:solidFill>
                          <a:effectLst/>
                        </a:rPr>
                        <a:t>ğ</a:t>
                      </a:r>
                      <a:r>
                        <a:rPr lang="en-US" sz="1400" b="0" baseline="0" dirty="0" err="1">
                          <a:solidFill>
                            <a:srgbClr val="7030A0"/>
                          </a:solidFill>
                          <a:effectLst/>
                        </a:rPr>
                        <a:t>ine</a:t>
                      </a:r>
                      <a:r>
                        <a:rPr lang="en-US" sz="1400" b="0" baseline="0" dirty="0">
                          <a:solidFill>
                            <a:srgbClr val="7030A0"/>
                          </a:solidFill>
                          <a:effectLst/>
                        </a:rPr>
                        <a:t> </a:t>
                      </a:r>
                      <a:r>
                        <a:rPr lang="en-US" sz="1400" b="0" spc="5" baseline="0" dirty="0" err="1">
                          <a:solidFill>
                            <a:srgbClr val="7030A0"/>
                          </a:solidFill>
                          <a:effectLst/>
                        </a:rPr>
                        <a:t>oda</a:t>
                      </a:r>
                      <a:r>
                        <a:rPr lang="en-US" sz="1400" b="0" baseline="0" dirty="0" err="1">
                          <a:solidFill>
                            <a:srgbClr val="7030A0"/>
                          </a:solidFill>
                          <a:effectLst/>
                        </a:rPr>
                        <a:t>kl</a:t>
                      </a:r>
                      <a:r>
                        <a:rPr lang="en-US" sz="1400" b="0" spc="-10" baseline="0" dirty="0" err="1">
                          <a:solidFill>
                            <a:srgbClr val="7030A0"/>
                          </a:solidFill>
                          <a:effectLst/>
                        </a:rPr>
                        <a:t>a</a:t>
                      </a:r>
                      <a:r>
                        <a:rPr lang="en-US" sz="1400" b="0" spc="5" baseline="0" dirty="0" err="1">
                          <a:solidFill>
                            <a:srgbClr val="7030A0"/>
                          </a:solidFill>
                          <a:effectLst/>
                        </a:rPr>
                        <a:t>n</a:t>
                      </a:r>
                      <a:r>
                        <a:rPr lang="en-US" sz="1400" b="0" baseline="0" dirty="0" err="1">
                          <a:solidFill>
                            <a:srgbClr val="7030A0"/>
                          </a:solidFill>
                          <a:effectLst/>
                        </a:rPr>
                        <a:t>ır</a:t>
                      </a:r>
                      <a:r>
                        <a:rPr lang="en-US" sz="1400" b="0" spc="-5" baseline="0" dirty="0" err="1">
                          <a:solidFill>
                            <a:srgbClr val="7030A0"/>
                          </a:solidFill>
                          <a:effectLst/>
                        </a:rPr>
                        <a:t>l</a:t>
                      </a:r>
                      <a:r>
                        <a:rPr lang="en-US" sz="1400" b="0" spc="5" baseline="0" dirty="0" err="1">
                          <a:solidFill>
                            <a:srgbClr val="7030A0"/>
                          </a:solidFill>
                          <a:effectLst/>
                        </a:rPr>
                        <a:t>a</a:t>
                      </a:r>
                      <a:r>
                        <a:rPr lang="en-US" sz="1400" b="0" baseline="0" dirty="0" err="1">
                          <a:solidFill>
                            <a:srgbClr val="7030A0"/>
                          </a:solidFill>
                          <a:effectLst/>
                        </a:rPr>
                        <a:t>r</a:t>
                      </a:r>
                      <a:r>
                        <a:rPr lang="en-US" sz="1400" b="0" baseline="0" dirty="0">
                          <a:solidFill>
                            <a:srgbClr val="7030A0"/>
                          </a:solidFill>
                          <a:effectLst/>
                        </a:rPr>
                        <a:t>.</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62230" marR="96520" algn="l">
                        <a:lnSpc>
                          <a:spcPts val="1300"/>
                        </a:lnSpc>
                        <a:spcBef>
                          <a:spcPts val="15"/>
                        </a:spcBef>
                        <a:spcAft>
                          <a:spcPts val="0"/>
                        </a:spcAft>
                      </a:pPr>
                      <a:r>
                        <a:rPr lang="tr-TR" sz="1400" b="0" spc="5" baseline="0" dirty="0">
                          <a:solidFill>
                            <a:srgbClr val="7030A0"/>
                          </a:solidFill>
                          <a:effectLst/>
                        </a:rPr>
                        <a:t>4</a:t>
                      </a:r>
                      <a:r>
                        <a:rPr lang="en-US" sz="1400" b="0" baseline="0" dirty="0">
                          <a:solidFill>
                            <a:srgbClr val="7030A0"/>
                          </a:solidFill>
                          <a:effectLst/>
                        </a:rPr>
                        <a:t>.</a:t>
                      </a:r>
                      <a:r>
                        <a:rPr lang="en-US" sz="1400" b="0" spc="5" baseline="0" dirty="0">
                          <a:solidFill>
                            <a:srgbClr val="7030A0"/>
                          </a:solidFill>
                          <a:effectLst/>
                        </a:rPr>
                        <a:t> </a:t>
                      </a:r>
                      <a:r>
                        <a:rPr lang="en-US" sz="1400" b="0" baseline="0" dirty="0">
                          <a:solidFill>
                            <a:srgbClr val="7030A0"/>
                          </a:solidFill>
                          <a:effectLst/>
                        </a:rPr>
                        <a:t>Her z</a:t>
                      </a:r>
                      <a:r>
                        <a:rPr lang="en-US" sz="1400" b="0" spc="-5" baseline="0" dirty="0">
                          <a:solidFill>
                            <a:srgbClr val="7030A0"/>
                          </a:solidFill>
                          <a:effectLst/>
                        </a:rPr>
                        <a:t>a</a:t>
                      </a:r>
                      <a:r>
                        <a:rPr lang="en-US" sz="1400" b="0" spc="5" baseline="0" dirty="0">
                          <a:solidFill>
                            <a:srgbClr val="7030A0"/>
                          </a:solidFill>
                          <a:effectLst/>
                        </a:rPr>
                        <a:t>m</a:t>
                      </a:r>
                      <a:r>
                        <a:rPr lang="en-US" sz="1400" b="0" spc="-5" baseline="0" dirty="0">
                          <a:solidFill>
                            <a:srgbClr val="7030A0"/>
                          </a:solidFill>
                          <a:effectLst/>
                        </a:rPr>
                        <a:t>a</a:t>
                      </a:r>
                      <a:r>
                        <a:rPr lang="en-US" sz="1400" b="0" baseline="0" dirty="0">
                          <a:solidFill>
                            <a:srgbClr val="7030A0"/>
                          </a:solidFill>
                          <a:effectLst/>
                        </a:rPr>
                        <a:t>n</a:t>
                      </a:r>
                      <a:r>
                        <a:rPr lang="en-US" sz="1400" b="0" spc="5" baseline="0" dirty="0">
                          <a:solidFill>
                            <a:srgbClr val="7030A0"/>
                          </a:solidFill>
                          <a:effectLst/>
                        </a:rPr>
                        <a:t> </a:t>
                      </a:r>
                      <a:r>
                        <a:rPr lang="en-US" sz="1400" b="0" spc="5" baseline="0" dirty="0" err="1">
                          <a:solidFill>
                            <a:srgbClr val="7030A0"/>
                          </a:solidFill>
                          <a:effectLst/>
                        </a:rPr>
                        <a:t>u</a:t>
                      </a:r>
                      <a:r>
                        <a:rPr lang="en-US" sz="1400" b="0" spc="-10" baseline="0" dirty="0" err="1">
                          <a:solidFill>
                            <a:srgbClr val="7030A0"/>
                          </a:solidFill>
                          <a:effectLst/>
                        </a:rPr>
                        <a:t>y</a:t>
                      </a:r>
                      <a:r>
                        <a:rPr lang="en-US" sz="1400" b="0" spc="5" baseline="0" dirty="0" err="1">
                          <a:solidFill>
                            <a:srgbClr val="7030A0"/>
                          </a:solidFill>
                          <a:effectLst/>
                        </a:rPr>
                        <a:t>gu</a:t>
                      </a:r>
                      <a:r>
                        <a:rPr lang="en-US" sz="1400" b="0" baseline="0" dirty="0" err="1">
                          <a:solidFill>
                            <a:srgbClr val="7030A0"/>
                          </a:solidFill>
                          <a:effectLst/>
                        </a:rPr>
                        <a:t>l</a:t>
                      </a:r>
                      <a:r>
                        <a:rPr lang="en-US" sz="1400" b="0" spc="-10" baseline="0" dirty="0" err="1">
                          <a:solidFill>
                            <a:srgbClr val="7030A0"/>
                          </a:solidFill>
                          <a:effectLst/>
                        </a:rPr>
                        <a:t>a</a:t>
                      </a:r>
                      <a:r>
                        <a:rPr lang="en-US" sz="1400" b="0" spc="-5" baseline="0" dirty="0" err="1">
                          <a:solidFill>
                            <a:srgbClr val="7030A0"/>
                          </a:solidFill>
                          <a:effectLst/>
                        </a:rPr>
                        <a:t>m</a:t>
                      </a:r>
                      <a:r>
                        <a:rPr lang="en-US" sz="1400" b="0" spc="5" baseline="0" dirty="0" err="1">
                          <a:solidFill>
                            <a:srgbClr val="7030A0"/>
                          </a:solidFill>
                          <a:effectLst/>
                        </a:rPr>
                        <a:t>an</a:t>
                      </a:r>
                      <a:r>
                        <a:rPr lang="en-US" sz="1400" b="0" baseline="0" dirty="0" err="1">
                          <a:solidFill>
                            <a:srgbClr val="7030A0"/>
                          </a:solidFill>
                          <a:effectLst/>
                        </a:rPr>
                        <a:t>ın</a:t>
                      </a:r>
                      <a:r>
                        <a:rPr lang="en-US" sz="1400" b="0" spc="-5" baseline="0" dirty="0">
                          <a:solidFill>
                            <a:srgbClr val="7030A0"/>
                          </a:solidFill>
                          <a:effectLst/>
                        </a:rPr>
                        <a:t> </a:t>
                      </a:r>
                      <a:r>
                        <a:rPr lang="en-US" sz="1400" b="0" baseline="0" dirty="0" err="1">
                          <a:solidFill>
                            <a:srgbClr val="7030A0"/>
                          </a:solidFill>
                          <a:effectLst/>
                        </a:rPr>
                        <a:t>v</a:t>
                      </a:r>
                      <a:r>
                        <a:rPr lang="en-US" sz="1400" b="0" spc="5" baseline="0" dirty="0" err="1">
                          <a:solidFill>
                            <a:srgbClr val="7030A0"/>
                          </a:solidFill>
                          <a:effectLst/>
                        </a:rPr>
                        <a:t>e</a:t>
                      </a:r>
                      <a:r>
                        <a:rPr lang="en-US" sz="1400" b="0" baseline="0" dirty="0" err="1">
                          <a:solidFill>
                            <a:srgbClr val="7030A0"/>
                          </a:solidFill>
                          <a:effectLst/>
                        </a:rPr>
                        <a:t>ya</a:t>
                      </a:r>
                      <a:r>
                        <a:rPr lang="en-US" sz="1400" b="0" spc="-5" baseline="0" dirty="0">
                          <a:solidFill>
                            <a:srgbClr val="7030A0"/>
                          </a:solidFill>
                          <a:effectLst/>
                        </a:rPr>
                        <a:t> </a:t>
                      </a:r>
                      <a:r>
                        <a:rPr lang="en-US" sz="1400" b="0" baseline="0" dirty="0" err="1">
                          <a:solidFill>
                            <a:srgbClr val="7030A0"/>
                          </a:solidFill>
                          <a:effectLst/>
                        </a:rPr>
                        <a:t>y</a:t>
                      </a:r>
                      <a:r>
                        <a:rPr lang="en-US" sz="1400" b="0" spc="5" baseline="0" dirty="0" err="1">
                          <a:solidFill>
                            <a:srgbClr val="7030A0"/>
                          </a:solidFill>
                          <a:effectLst/>
                        </a:rPr>
                        <a:t>a</a:t>
                      </a:r>
                      <a:r>
                        <a:rPr lang="en-US" sz="1400" b="0" baseline="0" dirty="0" err="1">
                          <a:solidFill>
                            <a:srgbClr val="7030A0"/>
                          </a:solidFill>
                          <a:effectLst/>
                        </a:rPr>
                        <a:t>zıl</a:t>
                      </a:r>
                      <a:r>
                        <a:rPr lang="en-US" sz="1400" b="0" spc="-10" baseline="0" dirty="0" err="1">
                          <a:solidFill>
                            <a:srgbClr val="7030A0"/>
                          </a:solidFill>
                          <a:effectLst/>
                        </a:rPr>
                        <a:t>ı</a:t>
                      </a:r>
                      <a:r>
                        <a:rPr lang="en-US" sz="1400" b="0" spc="5" baseline="0" dirty="0" err="1">
                          <a:solidFill>
                            <a:srgbClr val="7030A0"/>
                          </a:solidFill>
                          <a:effectLst/>
                        </a:rPr>
                        <a:t>m</a:t>
                      </a:r>
                      <a:r>
                        <a:rPr lang="en-US" sz="1400" b="0" baseline="0" dirty="0" err="1">
                          <a:solidFill>
                            <a:srgbClr val="7030A0"/>
                          </a:solidFill>
                          <a:effectLst/>
                        </a:rPr>
                        <a:t>ın</a:t>
                      </a:r>
                      <a:r>
                        <a:rPr lang="en-US" sz="1400" b="0" baseline="0" dirty="0">
                          <a:solidFill>
                            <a:srgbClr val="7030A0"/>
                          </a:solidFill>
                          <a:effectLst/>
                        </a:rPr>
                        <a:t> </a:t>
                      </a:r>
                      <a:r>
                        <a:rPr lang="en-US" sz="1400" b="0" spc="5" baseline="0" dirty="0" err="1">
                          <a:solidFill>
                            <a:srgbClr val="7030A0"/>
                          </a:solidFill>
                          <a:effectLst/>
                        </a:rPr>
                        <a:t>ne</a:t>
                      </a:r>
                      <a:r>
                        <a:rPr lang="en-US" sz="1400" b="0" baseline="0" dirty="0" err="1">
                          <a:solidFill>
                            <a:srgbClr val="7030A0"/>
                          </a:solidFill>
                          <a:effectLst/>
                        </a:rPr>
                        <a:t>re</a:t>
                      </a:r>
                      <a:r>
                        <a:rPr lang="en-US" sz="1400" b="0" spc="-5" baseline="0" dirty="0" err="1">
                          <a:solidFill>
                            <a:srgbClr val="7030A0"/>
                          </a:solidFill>
                          <a:effectLst/>
                        </a:rPr>
                        <a:t>d</a:t>
                      </a:r>
                      <a:r>
                        <a:rPr lang="en-US" sz="1400" b="0" baseline="0" dirty="0" err="1">
                          <a:solidFill>
                            <a:srgbClr val="7030A0"/>
                          </a:solidFill>
                          <a:effectLst/>
                        </a:rPr>
                        <a:t>e</a:t>
                      </a:r>
                      <a:r>
                        <a:rPr lang="en-US" sz="1400" b="0" spc="5" baseline="0" dirty="0">
                          <a:solidFill>
                            <a:srgbClr val="7030A0"/>
                          </a:solidFill>
                          <a:effectLst/>
                        </a:rPr>
                        <a:t> </a:t>
                      </a:r>
                      <a:r>
                        <a:rPr lang="en-US" sz="1400" b="0" baseline="0" dirty="0" err="1">
                          <a:solidFill>
                            <a:srgbClr val="7030A0"/>
                          </a:solidFill>
                          <a:effectLst/>
                        </a:rPr>
                        <a:t>y</a:t>
                      </a:r>
                      <a:r>
                        <a:rPr lang="en-US" sz="1400" b="0" spc="-5" baseline="0" dirty="0" err="1">
                          <a:solidFill>
                            <a:srgbClr val="7030A0"/>
                          </a:solidFill>
                          <a:effectLst/>
                        </a:rPr>
                        <a:t>a</a:t>
                      </a:r>
                      <a:r>
                        <a:rPr lang="en-US" sz="1400" b="0" spc="5" baseline="0" dirty="0" err="1">
                          <a:solidFill>
                            <a:srgbClr val="7030A0"/>
                          </a:solidFill>
                          <a:effectLst/>
                        </a:rPr>
                        <a:t>n</a:t>
                      </a:r>
                      <a:r>
                        <a:rPr lang="en-US" sz="1400" b="0" baseline="0" dirty="0" err="1">
                          <a:solidFill>
                            <a:srgbClr val="7030A0"/>
                          </a:solidFill>
                          <a:effectLst/>
                        </a:rPr>
                        <a:t>lış</a:t>
                      </a:r>
                      <a:r>
                        <a:rPr lang="en-US" sz="1400" b="0" baseline="0" dirty="0">
                          <a:solidFill>
                            <a:srgbClr val="7030A0"/>
                          </a:solidFill>
                          <a:effectLst/>
                        </a:rPr>
                        <a:t> </a:t>
                      </a:r>
                      <a:r>
                        <a:rPr lang="en-US" sz="1400" b="0" spc="5" baseline="0" dirty="0" err="1">
                          <a:solidFill>
                            <a:srgbClr val="7030A0"/>
                          </a:solidFill>
                          <a:effectLst/>
                        </a:rPr>
                        <a:t>g</a:t>
                      </a:r>
                      <a:r>
                        <a:rPr lang="en-US" sz="1400" b="0" baseline="0" dirty="0" err="1">
                          <a:solidFill>
                            <a:srgbClr val="7030A0"/>
                          </a:solidFill>
                          <a:effectLst/>
                        </a:rPr>
                        <a:t>i</a:t>
                      </a:r>
                      <a:r>
                        <a:rPr lang="en-US" sz="1400" b="0" spc="-10" baseline="0" dirty="0" err="1">
                          <a:solidFill>
                            <a:srgbClr val="7030A0"/>
                          </a:solidFill>
                          <a:effectLst/>
                        </a:rPr>
                        <a:t>d</a:t>
                      </a:r>
                      <a:r>
                        <a:rPr lang="en-US" sz="1400" b="0" spc="5" baseline="0" dirty="0" err="1">
                          <a:solidFill>
                            <a:srgbClr val="7030A0"/>
                          </a:solidFill>
                          <a:effectLst/>
                        </a:rPr>
                        <a:t>eb</a:t>
                      </a:r>
                      <a:r>
                        <a:rPr lang="en-US" sz="1400" b="0" baseline="0" dirty="0" err="1">
                          <a:solidFill>
                            <a:srgbClr val="7030A0"/>
                          </a:solidFill>
                          <a:effectLst/>
                        </a:rPr>
                        <a:t>i</a:t>
                      </a:r>
                      <a:r>
                        <a:rPr lang="en-US" sz="1400" b="0" spc="-5" baseline="0" dirty="0" err="1">
                          <a:solidFill>
                            <a:srgbClr val="7030A0"/>
                          </a:solidFill>
                          <a:effectLst/>
                        </a:rPr>
                        <a:t>l</a:t>
                      </a:r>
                      <a:r>
                        <a:rPr lang="en-US" sz="1400" b="0" spc="5" baseline="0" dirty="0" err="1">
                          <a:solidFill>
                            <a:srgbClr val="7030A0"/>
                          </a:solidFill>
                          <a:effectLst/>
                        </a:rPr>
                        <a:t>e</a:t>
                      </a:r>
                      <a:r>
                        <a:rPr lang="en-US" sz="1400" b="0" spc="-10" baseline="0" dirty="0" err="1">
                          <a:solidFill>
                            <a:srgbClr val="7030A0"/>
                          </a:solidFill>
                          <a:effectLst/>
                        </a:rPr>
                        <a:t>c</a:t>
                      </a:r>
                      <a:r>
                        <a:rPr lang="en-US" sz="1400" b="0" spc="5" baseline="0" dirty="0" err="1">
                          <a:solidFill>
                            <a:srgbClr val="7030A0"/>
                          </a:solidFill>
                          <a:effectLst/>
                        </a:rPr>
                        <a:t>eğ</a:t>
                      </a:r>
                      <a:r>
                        <a:rPr lang="en-US" sz="1400" b="0" baseline="0" dirty="0" err="1">
                          <a:solidFill>
                            <a:srgbClr val="7030A0"/>
                          </a:solidFill>
                          <a:effectLst/>
                        </a:rPr>
                        <a:t>ine</a:t>
                      </a:r>
                      <a:r>
                        <a:rPr lang="en-US" sz="1400" b="0" spc="-5" baseline="0" dirty="0">
                          <a:solidFill>
                            <a:srgbClr val="7030A0"/>
                          </a:solidFill>
                          <a:effectLst/>
                        </a:rPr>
                        <a:t> </a:t>
                      </a:r>
                      <a:r>
                        <a:rPr lang="en-US" sz="1400" b="0" spc="5" baseline="0" dirty="0" err="1">
                          <a:solidFill>
                            <a:srgbClr val="7030A0"/>
                          </a:solidFill>
                          <a:effectLst/>
                        </a:rPr>
                        <a:t>o</a:t>
                      </a:r>
                      <a:r>
                        <a:rPr lang="en-US" sz="1400" b="0" spc="-5" baseline="0" dirty="0" err="1">
                          <a:solidFill>
                            <a:srgbClr val="7030A0"/>
                          </a:solidFill>
                          <a:effectLst/>
                        </a:rPr>
                        <a:t>d</a:t>
                      </a:r>
                      <a:r>
                        <a:rPr lang="en-US" sz="1400" b="0" spc="5" baseline="0" dirty="0" err="1">
                          <a:solidFill>
                            <a:srgbClr val="7030A0"/>
                          </a:solidFill>
                          <a:effectLst/>
                        </a:rPr>
                        <a:t>a</a:t>
                      </a:r>
                      <a:r>
                        <a:rPr lang="en-US" sz="1400" b="0" baseline="0" dirty="0" err="1">
                          <a:solidFill>
                            <a:srgbClr val="7030A0"/>
                          </a:solidFill>
                          <a:effectLst/>
                        </a:rPr>
                        <a:t>kla</a:t>
                      </a:r>
                      <a:r>
                        <a:rPr lang="en-US" sz="1400" b="0" spc="5" baseline="0" dirty="0" err="1">
                          <a:solidFill>
                            <a:srgbClr val="7030A0"/>
                          </a:solidFill>
                          <a:effectLst/>
                        </a:rPr>
                        <a:t>n</a:t>
                      </a:r>
                      <a:r>
                        <a:rPr lang="en-US" sz="1400" b="0" baseline="0" dirty="0" err="1">
                          <a:solidFill>
                            <a:srgbClr val="7030A0"/>
                          </a:solidFill>
                          <a:effectLst/>
                        </a:rPr>
                        <a:t>ır</a:t>
                      </a:r>
                      <a:r>
                        <a:rPr lang="en-US" sz="1400" b="0" spc="-5" baseline="0" dirty="0" err="1">
                          <a:solidFill>
                            <a:srgbClr val="7030A0"/>
                          </a:solidFill>
                          <a:effectLst/>
                        </a:rPr>
                        <a:t>l</a:t>
                      </a:r>
                      <a:r>
                        <a:rPr lang="en-US" sz="1400" b="0" spc="5" baseline="0" dirty="0" err="1">
                          <a:solidFill>
                            <a:srgbClr val="7030A0"/>
                          </a:solidFill>
                          <a:effectLst/>
                        </a:rPr>
                        <a:t>a</a:t>
                      </a:r>
                      <a:r>
                        <a:rPr lang="en-US" sz="1400" b="0" baseline="0" dirty="0" err="1">
                          <a:solidFill>
                            <a:srgbClr val="7030A0"/>
                          </a:solidFill>
                          <a:effectLst/>
                        </a:rPr>
                        <a:t>r</a:t>
                      </a:r>
                      <a:r>
                        <a:rPr lang="en-US" sz="1400" b="0" baseline="0" dirty="0">
                          <a:solidFill>
                            <a:srgbClr val="7030A0"/>
                          </a:solidFill>
                          <a:effectLst/>
                        </a:rPr>
                        <a:t>.</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679038211"/>
                  </a:ext>
                </a:extLst>
              </a:tr>
              <a:tr h="451913">
                <a:tc>
                  <a:txBody>
                    <a:bodyPr/>
                    <a:lstStyle/>
                    <a:p>
                      <a:pPr marL="61595" marR="434975" algn="l">
                        <a:lnSpc>
                          <a:spcPts val="1300"/>
                        </a:lnSpc>
                        <a:spcBef>
                          <a:spcPts val="15"/>
                        </a:spcBef>
                        <a:spcAft>
                          <a:spcPts val="0"/>
                        </a:spcAft>
                      </a:pPr>
                      <a:r>
                        <a:rPr lang="tr-TR" sz="1400" b="0" spc="5" baseline="0" dirty="0">
                          <a:solidFill>
                            <a:srgbClr val="7030A0"/>
                          </a:solidFill>
                          <a:effectLst/>
                        </a:rPr>
                        <a:t>5. </a:t>
                      </a:r>
                      <a:r>
                        <a:rPr lang="en-US" sz="1400" b="0" baseline="0" dirty="0" err="1">
                          <a:solidFill>
                            <a:srgbClr val="7030A0"/>
                          </a:solidFill>
                          <a:effectLst/>
                        </a:rPr>
                        <a:t>İyi</a:t>
                      </a:r>
                      <a:r>
                        <a:rPr lang="en-US" sz="1400" b="0" baseline="0" dirty="0">
                          <a:solidFill>
                            <a:srgbClr val="7030A0"/>
                          </a:solidFill>
                          <a:effectLst/>
                        </a:rPr>
                        <a:t> </a:t>
                      </a:r>
                      <a:r>
                        <a:rPr lang="tr-TR" sz="1400" b="0" spc="-5" baseline="0" dirty="0" err="1">
                          <a:solidFill>
                            <a:srgbClr val="7030A0"/>
                          </a:solidFill>
                          <a:effectLst/>
                        </a:rPr>
                        <a:t>developerlar</a:t>
                      </a:r>
                      <a:r>
                        <a:rPr lang="en-US" sz="1400" b="0" baseline="0" dirty="0">
                          <a:solidFill>
                            <a:srgbClr val="7030A0"/>
                          </a:solidFill>
                          <a:effectLst/>
                        </a:rPr>
                        <a:t> </a:t>
                      </a:r>
                      <a:r>
                        <a:rPr lang="en-US" sz="1400" b="0" spc="5" baseline="0" dirty="0">
                          <a:solidFill>
                            <a:srgbClr val="7030A0"/>
                          </a:solidFill>
                          <a:effectLst/>
                        </a:rPr>
                        <a:t>he</a:t>
                      </a:r>
                      <a:r>
                        <a:rPr lang="en-US" sz="1400" b="0" baseline="0" dirty="0">
                          <a:solidFill>
                            <a:srgbClr val="7030A0"/>
                          </a:solidFill>
                          <a:effectLst/>
                        </a:rPr>
                        <a:t>r z</a:t>
                      </a:r>
                      <a:r>
                        <a:rPr lang="en-US" sz="1400" b="0" spc="-10" baseline="0" dirty="0">
                          <a:solidFill>
                            <a:srgbClr val="7030A0"/>
                          </a:solidFill>
                          <a:effectLst/>
                        </a:rPr>
                        <a:t>a</a:t>
                      </a:r>
                      <a:r>
                        <a:rPr lang="en-US" sz="1400" b="0" spc="5" baseline="0" dirty="0">
                          <a:solidFill>
                            <a:srgbClr val="7030A0"/>
                          </a:solidFill>
                          <a:effectLst/>
                        </a:rPr>
                        <a:t>ma</a:t>
                      </a:r>
                      <a:r>
                        <a:rPr lang="en-US" sz="1400" b="0" baseline="0" dirty="0">
                          <a:solidFill>
                            <a:srgbClr val="7030A0"/>
                          </a:solidFill>
                          <a:effectLst/>
                        </a:rPr>
                        <a:t>n</a:t>
                      </a:r>
                      <a:r>
                        <a:rPr lang="en-US" sz="1400" b="0" spc="-5" baseline="0" dirty="0">
                          <a:solidFill>
                            <a:srgbClr val="7030A0"/>
                          </a:solidFill>
                          <a:effectLst/>
                        </a:rPr>
                        <a:t> </a:t>
                      </a:r>
                      <a:r>
                        <a:rPr lang="en-US" sz="1400" b="0" baseline="0" dirty="0" err="1">
                          <a:solidFill>
                            <a:srgbClr val="7030A0"/>
                          </a:solidFill>
                          <a:effectLst/>
                        </a:rPr>
                        <a:t>s</a:t>
                      </a:r>
                      <a:r>
                        <a:rPr lang="en-US" sz="1400" b="0" spc="5" baseline="0" dirty="0" err="1">
                          <a:solidFill>
                            <a:srgbClr val="7030A0"/>
                          </a:solidFill>
                          <a:effectLst/>
                        </a:rPr>
                        <a:t>o</a:t>
                      </a:r>
                      <a:r>
                        <a:rPr lang="en-US" sz="1400" b="0" baseline="0" dirty="0" err="1">
                          <a:solidFill>
                            <a:srgbClr val="7030A0"/>
                          </a:solidFill>
                          <a:effectLst/>
                        </a:rPr>
                        <a:t>r</a:t>
                      </a:r>
                      <a:r>
                        <a:rPr lang="en-US" sz="1400" b="0" spc="-10" baseline="0" dirty="0" err="1">
                          <a:solidFill>
                            <a:srgbClr val="7030A0"/>
                          </a:solidFill>
                          <a:effectLst/>
                        </a:rPr>
                        <a:t>u</a:t>
                      </a:r>
                      <a:r>
                        <a:rPr lang="en-US" sz="1400" b="0" spc="5" baseline="0" dirty="0" err="1">
                          <a:solidFill>
                            <a:srgbClr val="7030A0"/>
                          </a:solidFill>
                          <a:effectLst/>
                        </a:rPr>
                        <a:t>n</a:t>
                      </a:r>
                      <a:r>
                        <a:rPr lang="en-US" sz="1400" b="0" baseline="0" dirty="0" err="1">
                          <a:solidFill>
                            <a:srgbClr val="7030A0"/>
                          </a:solidFill>
                          <a:effectLst/>
                        </a:rPr>
                        <a:t>ları</a:t>
                      </a:r>
                      <a:r>
                        <a:rPr lang="en-US" sz="1400" b="0" baseline="0" dirty="0">
                          <a:solidFill>
                            <a:srgbClr val="7030A0"/>
                          </a:solidFill>
                          <a:effectLst/>
                        </a:rPr>
                        <a:t> </a:t>
                      </a:r>
                      <a:r>
                        <a:rPr lang="en-US" sz="1400" b="0" spc="5" baseline="0" dirty="0" err="1">
                          <a:solidFill>
                            <a:srgbClr val="7030A0"/>
                          </a:solidFill>
                          <a:effectLst/>
                        </a:rPr>
                        <a:t>m</a:t>
                      </a:r>
                      <a:r>
                        <a:rPr lang="en-US" sz="1400" b="0" spc="-5" baseline="0" dirty="0" err="1">
                          <a:solidFill>
                            <a:srgbClr val="7030A0"/>
                          </a:solidFill>
                          <a:effectLst/>
                        </a:rPr>
                        <a:t>ü</a:t>
                      </a:r>
                      <a:r>
                        <a:rPr lang="en-US" sz="1400" b="0" spc="5" baseline="0" dirty="0" err="1">
                          <a:solidFill>
                            <a:srgbClr val="7030A0"/>
                          </a:solidFill>
                          <a:effectLst/>
                        </a:rPr>
                        <a:t>m</a:t>
                      </a:r>
                      <a:r>
                        <a:rPr lang="en-US" sz="1400" b="0" baseline="0" dirty="0" err="1">
                          <a:solidFill>
                            <a:srgbClr val="7030A0"/>
                          </a:solidFill>
                          <a:effectLst/>
                        </a:rPr>
                        <a:t>k</a:t>
                      </a:r>
                      <a:r>
                        <a:rPr lang="en-US" sz="1400" b="0" spc="-5" baseline="0" dirty="0" err="1">
                          <a:solidFill>
                            <a:srgbClr val="7030A0"/>
                          </a:solidFill>
                          <a:effectLst/>
                        </a:rPr>
                        <a:t>ü</a:t>
                      </a:r>
                      <a:r>
                        <a:rPr lang="en-US" sz="1400" b="0" baseline="0" dirty="0" err="1">
                          <a:solidFill>
                            <a:srgbClr val="7030A0"/>
                          </a:solidFill>
                          <a:effectLst/>
                        </a:rPr>
                        <a:t>n</a:t>
                      </a:r>
                      <a:r>
                        <a:rPr lang="en-US" sz="1400" b="0" spc="5" baseline="0" dirty="0">
                          <a:solidFill>
                            <a:srgbClr val="7030A0"/>
                          </a:solidFill>
                          <a:effectLst/>
                        </a:rPr>
                        <a:t> </a:t>
                      </a:r>
                      <a:r>
                        <a:rPr lang="en-US" sz="1400" b="0" spc="5" baseline="0" dirty="0" err="1">
                          <a:solidFill>
                            <a:srgbClr val="7030A0"/>
                          </a:solidFill>
                          <a:effectLst/>
                        </a:rPr>
                        <a:t>o</a:t>
                      </a:r>
                      <a:r>
                        <a:rPr lang="en-US" sz="1400" b="0" baseline="0" dirty="0" err="1">
                          <a:solidFill>
                            <a:srgbClr val="7030A0"/>
                          </a:solidFill>
                          <a:effectLst/>
                        </a:rPr>
                        <a:t>l</a:t>
                      </a:r>
                      <a:r>
                        <a:rPr lang="en-US" sz="1400" b="0" spc="-10" baseline="0" dirty="0" err="1">
                          <a:solidFill>
                            <a:srgbClr val="7030A0"/>
                          </a:solidFill>
                          <a:effectLst/>
                        </a:rPr>
                        <a:t>a</a:t>
                      </a:r>
                      <a:r>
                        <a:rPr lang="en-US" sz="1400" b="0" baseline="0" dirty="0" err="1">
                          <a:solidFill>
                            <a:srgbClr val="7030A0"/>
                          </a:solidFill>
                          <a:effectLst/>
                        </a:rPr>
                        <a:t>n</a:t>
                      </a:r>
                      <a:r>
                        <a:rPr lang="en-US" sz="1400" b="0" spc="5" baseline="0" dirty="0">
                          <a:solidFill>
                            <a:srgbClr val="7030A0"/>
                          </a:solidFill>
                          <a:effectLst/>
                        </a:rPr>
                        <a:t> </a:t>
                      </a:r>
                      <a:r>
                        <a:rPr lang="en-US" sz="1400" b="0" spc="-5" baseline="0" dirty="0" err="1">
                          <a:solidFill>
                            <a:srgbClr val="7030A0"/>
                          </a:solidFill>
                          <a:effectLst/>
                        </a:rPr>
                        <a:t>e</a:t>
                      </a:r>
                      <a:r>
                        <a:rPr lang="en-US" sz="1400" b="0" baseline="0" dirty="0" err="1">
                          <a:solidFill>
                            <a:srgbClr val="7030A0"/>
                          </a:solidFill>
                          <a:effectLst/>
                        </a:rPr>
                        <a:t>n</a:t>
                      </a:r>
                      <a:r>
                        <a:rPr lang="en-US" sz="1400" b="0" spc="5" baseline="0" dirty="0">
                          <a:solidFill>
                            <a:srgbClr val="7030A0"/>
                          </a:solidFill>
                          <a:effectLst/>
                        </a:rPr>
                        <a:t> </a:t>
                      </a:r>
                      <a:r>
                        <a:rPr lang="en-US" sz="1400" b="0" baseline="0" dirty="0" err="1">
                          <a:solidFill>
                            <a:srgbClr val="7030A0"/>
                          </a:solidFill>
                          <a:effectLst/>
                        </a:rPr>
                        <a:t>k</a:t>
                      </a:r>
                      <a:r>
                        <a:rPr lang="en-US" sz="1400" b="0" spc="5" baseline="0" dirty="0" err="1">
                          <a:solidFill>
                            <a:srgbClr val="7030A0"/>
                          </a:solidFill>
                          <a:effectLst/>
                        </a:rPr>
                        <a:t>ı</a:t>
                      </a:r>
                      <a:r>
                        <a:rPr lang="en-US" sz="1400" b="0" baseline="0" dirty="0" err="1">
                          <a:solidFill>
                            <a:srgbClr val="7030A0"/>
                          </a:solidFill>
                          <a:effectLst/>
                        </a:rPr>
                        <a:t>sa</a:t>
                      </a:r>
                      <a:r>
                        <a:rPr lang="en-US" sz="1400" b="0" spc="-15" baseline="0" dirty="0">
                          <a:solidFill>
                            <a:srgbClr val="7030A0"/>
                          </a:solidFill>
                          <a:effectLst/>
                        </a:rPr>
                        <a:t> </a:t>
                      </a:r>
                      <a:r>
                        <a:rPr lang="en-US" sz="1400" b="0" baseline="0" dirty="0" err="1">
                          <a:solidFill>
                            <a:srgbClr val="7030A0"/>
                          </a:solidFill>
                          <a:effectLst/>
                        </a:rPr>
                        <a:t>s</a:t>
                      </a:r>
                      <a:r>
                        <a:rPr lang="en-US" sz="1400" b="0" spc="5" baseline="0" dirty="0" err="1">
                          <a:solidFill>
                            <a:srgbClr val="7030A0"/>
                          </a:solidFill>
                          <a:effectLst/>
                        </a:rPr>
                        <a:t>ü</a:t>
                      </a:r>
                      <a:r>
                        <a:rPr lang="en-US" sz="1400" b="0" baseline="0" dirty="0" err="1">
                          <a:solidFill>
                            <a:srgbClr val="7030A0"/>
                          </a:solidFill>
                          <a:effectLst/>
                        </a:rPr>
                        <a:t>re</a:t>
                      </a:r>
                      <a:r>
                        <a:rPr lang="en-US" sz="1400" b="0" spc="5" baseline="0" dirty="0" err="1">
                          <a:solidFill>
                            <a:srgbClr val="7030A0"/>
                          </a:solidFill>
                          <a:effectLst/>
                        </a:rPr>
                        <a:t>d</a:t>
                      </a:r>
                      <a:r>
                        <a:rPr lang="en-US" sz="1400" b="0" baseline="0" dirty="0" err="1">
                          <a:solidFill>
                            <a:srgbClr val="7030A0"/>
                          </a:solidFill>
                          <a:effectLst/>
                        </a:rPr>
                        <a:t>e</a:t>
                      </a:r>
                      <a:r>
                        <a:rPr lang="en-US" sz="1400" b="0" spc="-5" baseline="0" dirty="0">
                          <a:solidFill>
                            <a:srgbClr val="7030A0"/>
                          </a:solidFill>
                          <a:effectLst/>
                        </a:rPr>
                        <a:t> </a:t>
                      </a:r>
                      <a:r>
                        <a:rPr lang="en-US" sz="1400" b="0" spc="5" baseline="0" dirty="0" err="1">
                          <a:solidFill>
                            <a:srgbClr val="7030A0"/>
                          </a:solidFill>
                          <a:effectLst/>
                        </a:rPr>
                        <a:t>an</a:t>
                      </a:r>
                      <a:r>
                        <a:rPr lang="en-US" sz="1400" b="0" baseline="0" dirty="0" err="1">
                          <a:solidFill>
                            <a:srgbClr val="7030A0"/>
                          </a:solidFill>
                          <a:effectLst/>
                        </a:rPr>
                        <a:t>lar</a:t>
                      </a:r>
                      <a:r>
                        <a:rPr lang="en-US" sz="1400" b="0" baseline="0" dirty="0">
                          <a:solidFill>
                            <a:srgbClr val="7030A0"/>
                          </a:solidFill>
                          <a:effectLst/>
                        </a:rPr>
                        <a:t>.</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62230" marR="325755" algn="l">
                        <a:lnSpc>
                          <a:spcPts val="1300"/>
                        </a:lnSpc>
                        <a:spcBef>
                          <a:spcPts val="15"/>
                        </a:spcBef>
                        <a:spcAft>
                          <a:spcPts val="0"/>
                        </a:spcAft>
                      </a:pPr>
                      <a:r>
                        <a:rPr lang="tr-TR" sz="1400" b="0" spc="5" baseline="0" dirty="0">
                          <a:solidFill>
                            <a:srgbClr val="7030A0"/>
                          </a:solidFill>
                          <a:effectLst/>
                        </a:rPr>
                        <a:t>5</a:t>
                      </a:r>
                      <a:r>
                        <a:rPr lang="en-US" sz="1400" b="0" baseline="0" dirty="0">
                          <a:solidFill>
                            <a:srgbClr val="7030A0"/>
                          </a:solidFill>
                          <a:effectLst/>
                        </a:rPr>
                        <a:t>.</a:t>
                      </a:r>
                      <a:r>
                        <a:rPr lang="en-US" sz="1400" b="0" spc="5" baseline="0" dirty="0">
                          <a:solidFill>
                            <a:srgbClr val="7030A0"/>
                          </a:solidFill>
                          <a:effectLst/>
                        </a:rPr>
                        <a:t> </a:t>
                      </a:r>
                      <a:r>
                        <a:rPr lang="en-US" sz="1400" b="0" baseline="0" dirty="0">
                          <a:solidFill>
                            <a:srgbClr val="7030A0"/>
                          </a:solidFill>
                          <a:effectLst/>
                        </a:rPr>
                        <a:t>İyi </a:t>
                      </a:r>
                      <a:r>
                        <a:rPr lang="en-US" sz="1400" b="0" spc="-5" baseline="0" dirty="0" err="1">
                          <a:solidFill>
                            <a:srgbClr val="7030A0"/>
                          </a:solidFill>
                          <a:effectLst/>
                        </a:rPr>
                        <a:t>t</a:t>
                      </a:r>
                      <a:r>
                        <a:rPr lang="en-US" sz="1400" b="0" spc="5" baseline="0" dirty="0" err="1">
                          <a:solidFill>
                            <a:srgbClr val="7030A0"/>
                          </a:solidFill>
                          <a:effectLst/>
                        </a:rPr>
                        <a:t>e</a:t>
                      </a:r>
                      <a:r>
                        <a:rPr lang="en-US" sz="1400" b="0" baseline="0" dirty="0" err="1">
                          <a:solidFill>
                            <a:srgbClr val="7030A0"/>
                          </a:solidFill>
                          <a:effectLst/>
                        </a:rPr>
                        <a:t>stçiler</a:t>
                      </a:r>
                      <a:r>
                        <a:rPr lang="en-US" sz="1400" b="0" baseline="0" dirty="0">
                          <a:solidFill>
                            <a:srgbClr val="7030A0"/>
                          </a:solidFill>
                          <a:effectLst/>
                        </a:rPr>
                        <a:t> </a:t>
                      </a:r>
                      <a:r>
                        <a:rPr lang="en-US" sz="1400" b="0" spc="5" baseline="0" dirty="0">
                          <a:solidFill>
                            <a:srgbClr val="7030A0"/>
                          </a:solidFill>
                          <a:effectLst/>
                        </a:rPr>
                        <a:t>he</a:t>
                      </a:r>
                      <a:r>
                        <a:rPr lang="en-US" sz="1400" b="0" baseline="0" dirty="0">
                          <a:solidFill>
                            <a:srgbClr val="7030A0"/>
                          </a:solidFill>
                          <a:effectLst/>
                        </a:rPr>
                        <a:t>r </a:t>
                      </a:r>
                      <a:r>
                        <a:rPr lang="en-US" sz="1400" b="0" spc="-15" baseline="0" dirty="0">
                          <a:solidFill>
                            <a:srgbClr val="7030A0"/>
                          </a:solidFill>
                          <a:effectLst/>
                        </a:rPr>
                        <a:t>z</a:t>
                      </a:r>
                      <a:r>
                        <a:rPr lang="en-US" sz="1400" b="0" spc="5" baseline="0" dirty="0">
                          <a:solidFill>
                            <a:srgbClr val="7030A0"/>
                          </a:solidFill>
                          <a:effectLst/>
                        </a:rPr>
                        <a:t>a</a:t>
                      </a:r>
                      <a:r>
                        <a:rPr lang="en-US" sz="1400" b="0" spc="-5" baseline="0" dirty="0">
                          <a:solidFill>
                            <a:srgbClr val="7030A0"/>
                          </a:solidFill>
                          <a:effectLst/>
                        </a:rPr>
                        <a:t>m</a:t>
                      </a:r>
                      <a:r>
                        <a:rPr lang="en-US" sz="1400" b="0" spc="5" baseline="0" dirty="0">
                          <a:solidFill>
                            <a:srgbClr val="7030A0"/>
                          </a:solidFill>
                          <a:effectLst/>
                        </a:rPr>
                        <a:t>a</a:t>
                      </a:r>
                      <a:r>
                        <a:rPr lang="en-US" sz="1400" b="0" baseline="0" dirty="0">
                          <a:solidFill>
                            <a:srgbClr val="7030A0"/>
                          </a:solidFill>
                          <a:effectLst/>
                        </a:rPr>
                        <a:t>n</a:t>
                      </a:r>
                      <a:r>
                        <a:rPr lang="en-US" sz="1400" b="0" spc="5" baseline="0" dirty="0">
                          <a:solidFill>
                            <a:srgbClr val="7030A0"/>
                          </a:solidFill>
                          <a:effectLst/>
                        </a:rPr>
                        <a:t> </a:t>
                      </a:r>
                      <a:r>
                        <a:rPr lang="en-US" sz="1400" b="0" baseline="0" dirty="0" err="1">
                          <a:solidFill>
                            <a:srgbClr val="7030A0"/>
                          </a:solidFill>
                          <a:effectLst/>
                        </a:rPr>
                        <a:t>s</a:t>
                      </a:r>
                      <a:r>
                        <a:rPr lang="en-US" sz="1400" b="0" spc="5" baseline="0" dirty="0" err="1">
                          <a:solidFill>
                            <a:srgbClr val="7030A0"/>
                          </a:solidFill>
                          <a:effectLst/>
                        </a:rPr>
                        <a:t>o</a:t>
                      </a:r>
                      <a:r>
                        <a:rPr lang="en-US" sz="1400" b="0" baseline="0" dirty="0" err="1">
                          <a:solidFill>
                            <a:srgbClr val="7030A0"/>
                          </a:solidFill>
                          <a:effectLst/>
                        </a:rPr>
                        <a:t>r</a:t>
                      </a:r>
                      <a:r>
                        <a:rPr lang="en-US" sz="1400" b="0" spc="-10" baseline="0" dirty="0" err="1">
                          <a:solidFill>
                            <a:srgbClr val="7030A0"/>
                          </a:solidFill>
                          <a:effectLst/>
                        </a:rPr>
                        <a:t>u</a:t>
                      </a:r>
                      <a:r>
                        <a:rPr lang="en-US" sz="1400" b="0" spc="5" baseline="0" dirty="0" err="1">
                          <a:solidFill>
                            <a:srgbClr val="7030A0"/>
                          </a:solidFill>
                          <a:effectLst/>
                        </a:rPr>
                        <a:t>n</a:t>
                      </a:r>
                      <a:r>
                        <a:rPr lang="en-US" sz="1400" b="0" baseline="0" dirty="0" err="1">
                          <a:solidFill>
                            <a:srgbClr val="7030A0"/>
                          </a:solidFill>
                          <a:effectLst/>
                        </a:rPr>
                        <a:t>ları</a:t>
                      </a:r>
                      <a:r>
                        <a:rPr lang="en-US" sz="1400" b="0" baseline="0" dirty="0">
                          <a:solidFill>
                            <a:srgbClr val="7030A0"/>
                          </a:solidFill>
                          <a:effectLst/>
                        </a:rPr>
                        <a:t> </a:t>
                      </a:r>
                      <a:r>
                        <a:rPr lang="en-US" sz="1400" b="0" spc="5" baseline="0" dirty="0" err="1">
                          <a:solidFill>
                            <a:srgbClr val="7030A0"/>
                          </a:solidFill>
                          <a:effectLst/>
                        </a:rPr>
                        <a:t>m</a:t>
                      </a:r>
                      <a:r>
                        <a:rPr lang="en-US" sz="1400" b="0" spc="-5" baseline="0" dirty="0" err="1">
                          <a:solidFill>
                            <a:srgbClr val="7030A0"/>
                          </a:solidFill>
                          <a:effectLst/>
                        </a:rPr>
                        <a:t>ü</a:t>
                      </a:r>
                      <a:r>
                        <a:rPr lang="en-US" sz="1400" b="0" spc="5" baseline="0" dirty="0" err="1">
                          <a:solidFill>
                            <a:srgbClr val="7030A0"/>
                          </a:solidFill>
                          <a:effectLst/>
                        </a:rPr>
                        <a:t>m</a:t>
                      </a:r>
                      <a:r>
                        <a:rPr lang="en-US" sz="1400" b="0" baseline="0" dirty="0" err="1">
                          <a:solidFill>
                            <a:srgbClr val="7030A0"/>
                          </a:solidFill>
                          <a:effectLst/>
                        </a:rPr>
                        <a:t>k</a:t>
                      </a:r>
                      <a:r>
                        <a:rPr lang="en-US" sz="1400" b="0" spc="-5" baseline="0" dirty="0" err="1">
                          <a:solidFill>
                            <a:srgbClr val="7030A0"/>
                          </a:solidFill>
                          <a:effectLst/>
                        </a:rPr>
                        <a:t>ü</a:t>
                      </a:r>
                      <a:r>
                        <a:rPr lang="en-US" sz="1400" b="0" baseline="0" dirty="0" err="1">
                          <a:solidFill>
                            <a:srgbClr val="7030A0"/>
                          </a:solidFill>
                          <a:effectLst/>
                        </a:rPr>
                        <a:t>n</a:t>
                      </a:r>
                      <a:r>
                        <a:rPr lang="en-US" sz="1400" b="0" spc="5" baseline="0" dirty="0">
                          <a:solidFill>
                            <a:srgbClr val="7030A0"/>
                          </a:solidFill>
                          <a:effectLst/>
                        </a:rPr>
                        <a:t> </a:t>
                      </a:r>
                      <a:r>
                        <a:rPr lang="en-US" sz="1400" b="0" spc="5" baseline="0" dirty="0" err="1">
                          <a:solidFill>
                            <a:srgbClr val="7030A0"/>
                          </a:solidFill>
                          <a:effectLst/>
                        </a:rPr>
                        <a:t>o</a:t>
                      </a:r>
                      <a:r>
                        <a:rPr lang="en-US" sz="1400" b="0" baseline="0" dirty="0" err="1">
                          <a:solidFill>
                            <a:srgbClr val="7030A0"/>
                          </a:solidFill>
                          <a:effectLst/>
                        </a:rPr>
                        <a:t>l</a:t>
                      </a:r>
                      <a:r>
                        <a:rPr lang="en-US" sz="1400" b="0" spc="-10" baseline="0" dirty="0" err="1">
                          <a:solidFill>
                            <a:srgbClr val="7030A0"/>
                          </a:solidFill>
                          <a:effectLst/>
                        </a:rPr>
                        <a:t>a</a:t>
                      </a:r>
                      <a:r>
                        <a:rPr lang="en-US" sz="1400" b="0" baseline="0" dirty="0" err="1">
                          <a:solidFill>
                            <a:srgbClr val="7030A0"/>
                          </a:solidFill>
                          <a:effectLst/>
                        </a:rPr>
                        <a:t>n</a:t>
                      </a:r>
                      <a:r>
                        <a:rPr lang="en-US" sz="1400" b="0" spc="5" baseline="0" dirty="0">
                          <a:solidFill>
                            <a:srgbClr val="7030A0"/>
                          </a:solidFill>
                          <a:effectLst/>
                        </a:rPr>
                        <a:t> </a:t>
                      </a:r>
                      <a:r>
                        <a:rPr lang="en-US" sz="1400" b="0" spc="-5" baseline="0" dirty="0" err="1">
                          <a:solidFill>
                            <a:srgbClr val="7030A0"/>
                          </a:solidFill>
                          <a:effectLst/>
                        </a:rPr>
                        <a:t>e</a:t>
                      </a:r>
                      <a:r>
                        <a:rPr lang="en-US" sz="1400" b="0" baseline="0" dirty="0" err="1">
                          <a:solidFill>
                            <a:srgbClr val="7030A0"/>
                          </a:solidFill>
                          <a:effectLst/>
                        </a:rPr>
                        <a:t>n</a:t>
                      </a:r>
                      <a:r>
                        <a:rPr lang="en-US" sz="1400" b="0" spc="5" baseline="0" dirty="0">
                          <a:solidFill>
                            <a:srgbClr val="7030A0"/>
                          </a:solidFill>
                          <a:effectLst/>
                        </a:rPr>
                        <a:t> </a:t>
                      </a:r>
                      <a:r>
                        <a:rPr lang="en-US" sz="1400" b="0" baseline="0" dirty="0" err="1">
                          <a:solidFill>
                            <a:srgbClr val="7030A0"/>
                          </a:solidFill>
                          <a:effectLst/>
                        </a:rPr>
                        <a:t>k</a:t>
                      </a:r>
                      <a:r>
                        <a:rPr lang="en-US" sz="1400" b="0" spc="5" baseline="0" dirty="0" err="1">
                          <a:solidFill>
                            <a:srgbClr val="7030A0"/>
                          </a:solidFill>
                          <a:effectLst/>
                        </a:rPr>
                        <a:t>ı</a:t>
                      </a:r>
                      <a:r>
                        <a:rPr lang="en-US" sz="1400" b="0" baseline="0" dirty="0" err="1">
                          <a:solidFill>
                            <a:srgbClr val="7030A0"/>
                          </a:solidFill>
                          <a:effectLst/>
                        </a:rPr>
                        <a:t>sa</a:t>
                      </a:r>
                      <a:r>
                        <a:rPr lang="en-US" sz="1400" b="0" spc="-15" baseline="0" dirty="0">
                          <a:solidFill>
                            <a:srgbClr val="7030A0"/>
                          </a:solidFill>
                          <a:effectLst/>
                        </a:rPr>
                        <a:t> </a:t>
                      </a:r>
                      <a:r>
                        <a:rPr lang="en-US" sz="1400" b="0" baseline="0" dirty="0" err="1">
                          <a:solidFill>
                            <a:srgbClr val="7030A0"/>
                          </a:solidFill>
                          <a:effectLst/>
                        </a:rPr>
                        <a:t>s</a:t>
                      </a:r>
                      <a:r>
                        <a:rPr lang="en-US" sz="1400" b="0" spc="5" baseline="0" dirty="0" err="1">
                          <a:solidFill>
                            <a:srgbClr val="7030A0"/>
                          </a:solidFill>
                          <a:effectLst/>
                        </a:rPr>
                        <a:t>ü</a:t>
                      </a:r>
                      <a:r>
                        <a:rPr lang="en-US" sz="1400" b="0" baseline="0" dirty="0" err="1">
                          <a:solidFill>
                            <a:srgbClr val="7030A0"/>
                          </a:solidFill>
                          <a:effectLst/>
                        </a:rPr>
                        <a:t>re</a:t>
                      </a:r>
                      <a:r>
                        <a:rPr lang="en-US" sz="1400" b="0" spc="5" baseline="0" dirty="0" err="1">
                          <a:solidFill>
                            <a:srgbClr val="7030A0"/>
                          </a:solidFill>
                          <a:effectLst/>
                        </a:rPr>
                        <a:t>d</a:t>
                      </a:r>
                      <a:r>
                        <a:rPr lang="en-US" sz="1400" b="0" baseline="0" dirty="0" err="1">
                          <a:solidFill>
                            <a:srgbClr val="7030A0"/>
                          </a:solidFill>
                          <a:effectLst/>
                        </a:rPr>
                        <a:t>e</a:t>
                      </a:r>
                      <a:r>
                        <a:rPr lang="en-US" sz="1400" b="0" spc="10" baseline="0" dirty="0">
                          <a:solidFill>
                            <a:srgbClr val="7030A0"/>
                          </a:solidFill>
                          <a:effectLst/>
                        </a:rPr>
                        <a:t> </a:t>
                      </a:r>
                      <a:r>
                        <a:rPr lang="en-US" sz="1400" b="0" spc="5" baseline="0" dirty="0" err="1">
                          <a:solidFill>
                            <a:srgbClr val="7030A0"/>
                          </a:solidFill>
                          <a:effectLst/>
                        </a:rPr>
                        <a:t>b</a:t>
                      </a:r>
                      <a:r>
                        <a:rPr lang="en-US" sz="1400" b="0" baseline="0" dirty="0" err="1">
                          <a:solidFill>
                            <a:srgbClr val="7030A0"/>
                          </a:solidFill>
                          <a:effectLst/>
                        </a:rPr>
                        <a:t>i</a:t>
                      </a:r>
                      <a:r>
                        <a:rPr lang="en-US" sz="1400" b="0" spc="-5" baseline="0" dirty="0" err="1">
                          <a:solidFill>
                            <a:srgbClr val="7030A0"/>
                          </a:solidFill>
                          <a:effectLst/>
                        </a:rPr>
                        <a:t>l</a:t>
                      </a:r>
                      <a:r>
                        <a:rPr lang="en-US" sz="1400" b="0" spc="5" baseline="0" dirty="0" err="1">
                          <a:solidFill>
                            <a:srgbClr val="7030A0"/>
                          </a:solidFill>
                          <a:effectLst/>
                        </a:rPr>
                        <a:t>d</a:t>
                      </a:r>
                      <a:r>
                        <a:rPr lang="en-US" sz="1400" b="0" baseline="0" dirty="0" err="1">
                          <a:solidFill>
                            <a:srgbClr val="7030A0"/>
                          </a:solidFill>
                          <a:effectLst/>
                        </a:rPr>
                        <a:t>i</a:t>
                      </a:r>
                      <a:r>
                        <a:rPr lang="en-US" sz="1400" b="0" spc="-5" baseline="0" dirty="0" err="1">
                          <a:solidFill>
                            <a:srgbClr val="7030A0"/>
                          </a:solidFill>
                          <a:effectLst/>
                        </a:rPr>
                        <a:t>r</a:t>
                      </a:r>
                      <a:r>
                        <a:rPr lang="en-US" sz="1400" b="0" baseline="0" dirty="0" err="1">
                          <a:solidFill>
                            <a:srgbClr val="7030A0"/>
                          </a:solidFill>
                          <a:effectLst/>
                        </a:rPr>
                        <a:t>i</a:t>
                      </a:r>
                      <a:r>
                        <a:rPr lang="en-US" sz="1400" b="0" spc="-5" baseline="0" dirty="0" err="1">
                          <a:solidFill>
                            <a:srgbClr val="7030A0"/>
                          </a:solidFill>
                          <a:effectLst/>
                        </a:rPr>
                        <a:t>r</a:t>
                      </a:r>
                      <a:r>
                        <a:rPr lang="en-US" sz="1400" b="0" baseline="0" dirty="0" err="1">
                          <a:solidFill>
                            <a:srgbClr val="7030A0"/>
                          </a:solidFill>
                          <a:effectLst/>
                        </a:rPr>
                        <a:t>ler</a:t>
                      </a:r>
                      <a:r>
                        <a:rPr lang="en-US" sz="1400" b="0" baseline="0" dirty="0">
                          <a:solidFill>
                            <a:srgbClr val="7030A0"/>
                          </a:solidFill>
                          <a:effectLst/>
                        </a:rPr>
                        <a:t>.</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026461565"/>
                  </a:ext>
                </a:extLst>
              </a:tr>
              <a:tr h="780015">
                <a:tc>
                  <a:txBody>
                    <a:bodyPr/>
                    <a:lstStyle/>
                    <a:p>
                      <a:pPr marL="61595" marR="96520" algn="l">
                        <a:spcBef>
                          <a:spcPts val="10"/>
                        </a:spcBef>
                        <a:spcAft>
                          <a:spcPts val="0"/>
                        </a:spcAft>
                      </a:pPr>
                      <a:r>
                        <a:rPr lang="tr-TR" sz="1400" b="0" spc="5" baseline="0" dirty="0">
                          <a:solidFill>
                            <a:srgbClr val="7030A0"/>
                          </a:solidFill>
                          <a:effectLst/>
                        </a:rPr>
                        <a:t>6</a:t>
                      </a:r>
                      <a:r>
                        <a:rPr lang="en-US" sz="1400" b="0" baseline="0" dirty="0">
                          <a:solidFill>
                            <a:srgbClr val="7030A0"/>
                          </a:solidFill>
                          <a:effectLst/>
                        </a:rPr>
                        <a:t>.</a:t>
                      </a:r>
                      <a:r>
                        <a:rPr lang="en-US" sz="1400" b="0" spc="5" baseline="0" dirty="0">
                          <a:solidFill>
                            <a:srgbClr val="7030A0"/>
                          </a:solidFill>
                          <a:effectLst/>
                        </a:rPr>
                        <a:t> </a:t>
                      </a:r>
                      <a:r>
                        <a:rPr lang="en-US" sz="1400" b="0" baseline="0" dirty="0" err="1">
                          <a:solidFill>
                            <a:srgbClr val="7030A0"/>
                          </a:solidFill>
                          <a:effectLst/>
                        </a:rPr>
                        <a:t>İyi</a:t>
                      </a:r>
                      <a:r>
                        <a:rPr lang="en-US" sz="1400" b="0" baseline="0" dirty="0">
                          <a:solidFill>
                            <a:srgbClr val="7030A0"/>
                          </a:solidFill>
                          <a:effectLst/>
                        </a:rPr>
                        <a:t> </a:t>
                      </a:r>
                      <a:r>
                        <a:rPr lang="tr-TR" sz="1400" b="0" spc="-5" baseline="0" dirty="0" err="1">
                          <a:solidFill>
                            <a:srgbClr val="7030A0"/>
                          </a:solidFill>
                          <a:effectLst/>
                        </a:rPr>
                        <a:t>developerlar</a:t>
                      </a:r>
                      <a:r>
                        <a:rPr lang="en-US" sz="1400" b="0" baseline="0" dirty="0">
                          <a:solidFill>
                            <a:srgbClr val="7030A0"/>
                          </a:solidFill>
                          <a:effectLst/>
                        </a:rPr>
                        <a:t> </a:t>
                      </a:r>
                      <a:r>
                        <a:rPr lang="en-US" sz="1400" b="0" spc="5" baseline="0" dirty="0">
                          <a:solidFill>
                            <a:srgbClr val="7030A0"/>
                          </a:solidFill>
                          <a:effectLst/>
                        </a:rPr>
                        <a:t>he</a:t>
                      </a:r>
                      <a:r>
                        <a:rPr lang="en-US" sz="1400" b="0" baseline="0" dirty="0">
                          <a:solidFill>
                            <a:srgbClr val="7030A0"/>
                          </a:solidFill>
                          <a:effectLst/>
                        </a:rPr>
                        <a:t>r za</a:t>
                      </a:r>
                      <a:r>
                        <a:rPr lang="en-US" sz="1400" b="0" spc="5" baseline="0" dirty="0">
                          <a:solidFill>
                            <a:srgbClr val="7030A0"/>
                          </a:solidFill>
                          <a:effectLst/>
                        </a:rPr>
                        <a:t>m</a:t>
                      </a:r>
                      <a:r>
                        <a:rPr lang="en-US" sz="1400" b="0" spc="-5" baseline="0" dirty="0">
                          <a:solidFill>
                            <a:srgbClr val="7030A0"/>
                          </a:solidFill>
                          <a:effectLst/>
                        </a:rPr>
                        <a:t>a</a:t>
                      </a:r>
                      <a:r>
                        <a:rPr lang="en-US" sz="1400" b="0" baseline="0" dirty="0">
                          <a:solidFill>
                            <a:srgbClr val="7030A0"/>
                          </a:solidFill>
                          <a:effectLst/>
                        </a:rPr>
                        <a:t>n</a:t>
                      </a:r>
                      <a:r>
                        <a:rPr lang="en-US" sz="1400" b="0" spc="5" baseline="0" dirty="0">
                          <a:solidFill>
                            <a:srgbClr val="7030A0"/>
                          </a:solidFill>
                          <a:effectLst/>
                        </a:rPr>
                        <a:t> </a:t>
                      </a:r>
                      <a:r>
                        <a:rPr lang="en-US" sz="1400" b="0" baseline="0" dirty="0" err="1">
                          <a:solidFill>
                            <a:srgbClr val="7030A0"/>
                          </a:solidFill>
                          <a:effectLst/>
                        </a:rPr>
                        <a:t>sist</a:t>
                      </a:r>
                      <a:r>
                        <a:rPr lang="en-US" sz="1400" b="0" spc="-5" baseline="0" dirty="0" err="1">
                          <a:solidFill>
                            <a:srgbClr val="7030A0"/>
                          </a:solidFill>
                          <a:effectLst/>
                        </a:rPr>
                        <a:t>e</a:t>
                      </a:r>
                      <a:r>
                        <a:rPr lang="en-US" sz="1400" b="0" baseline="0" dirty="0" err="1">
                          <a:solidFill>
                            <a:srgbClr val="7030A0"/>
                          </a:solidFill>
                          <a:effectLst/>
                        </a:rPr>
                        <a:t>m</a:t>
                      </a:r>
                      <a:r>
                        <a:rPr lang="en-US" sz="1400" b="0" baseline="0" dirty="0">
                          <a:solidFill>
                            <a:srgbClr val="7030A0"/>
                          </a:solidFill>
                          <a:effectLst/>
                        </a:rPr>
                        <a:t> </a:t>
                      </a:r>
                      <a:r>
                        <a:rPr lang="en-US" sz="1400" b="0" baseline="0" dirty="0" err="1">
                          <a:solidFill>
                            <a:srgbClr val="7030A0"/>
                          </a:solidFill>
                          <a:effectLst/>
                        </a:rPr>
                        <a:t>t</a:t>
                      </a:r>
                      <a:r>
                        <a:rPr lang="en-US" sz="1400" b="0" spc="5" baseline="0" dirty="0" err="1">
                          <a:solidFill>
                            <a:srgbClr val="7030A0"/>
                          </a:solidFill>
                          <a:effectLst/>
                        </a:rPr>
                        <a:t>a</a:t>
                      </a:r>
                      <a:r>
                        <a:rPr lang="en-US" sz="1400" b="0" baseline="0" dirty="0" err="1">
                          <a:solidFill>
                            <a:srgbClr val="7030A0"/>
                          </a:solidFill>
                          <a:effectLst/>
                        </a:rPr>
                        <a:t>s</a:t>
                      </a:r>
                      <a:r>
                        <a:rPr lang="en-US" sz="1400" b="0" spc="5" baseline="0" dirty="0" err="1">
                          <a:solidFill>
                            <a:srgbClr val="7030A0"/>
                          </a:solidFill>
                          <a:effectLst/>
                        </a:rPr>
                        <a:t>a</a:t>
                      </a:r>
                      <a:r>
                        <a:rPr lang="en-US" sz="1400" b="0" baseline="0" dirty="0" err="1">
                          <a:solidFill>
                            <a:srgbClr val="7030A0"/>
                          </a:solidFill>
                          <a:effectLst/>
                        </a:rPr>
                        <a:t>r</a:t>
                      </a:r>
                      <a:r>
                        <a:rPr lang="en-US" sz="1400" b="0" spc="-15" baseline="0" dirty="0" err="1">
                          <a:solidFill>
                            <a:srgbClr val="7030A0"/>
                          </a:solidFill>
                          <a:effectLst/>
                        </a:rPr>
                        <a:t>ı</a:t>
                      </a:r>
                      <a:r>
                        <a:rPr lang="en-US" sz="1400" b="0" spc="5" baseline="0" dirty="0" err="1">
                          <a:solidFill>
                            <a:srgbClr val="7030A0"/>
                          </a:solidFill>
                          <a:effectLst/>
                        </a:rPr>
                        <a:t>m</a:t>
                      </a:r>
                      <a:r>
                        <a:rPr lang="en-US" sz="1400" b="0" baseline="0" dirty="0" err="1">
                          <a:solidFill>
                            <a:srgbClr val="7030A0"/>
                          </a:solidFill>
                          <a:effectLst/>
                        </a:rPr>
                        <a:t>ı</a:t>
                      </a:r>
                      <a:r>
                        <a:rPr lang="en-US" sz="1400" b="0" spc="5" baseline="0" dirty="0" err="1">
                          <a:solidFill>
                            <a:srgbClr val="7030A0"/>
                          </a:solidFill>
                          <a:effectLst/>
                        </a:rPr>
                        <a:t>n</a:t>
                      </a:r>
                      <a:r>
                        <a:rPr lang="en-US" sz="1400" b="0" baseline="0" dirty="0" err="1">
                          <a:solidFill>
                            <a:srgbClr val="7030A0"/>
                          </a:solidFill>
                          <a:effectLst/>
                        </a:rPr>
                        <a:t>ı</a:t>
                      </a:r>
                      <a:r>
                        <a:rPr lang="en-US" sz="1400" b="0" spc="-10" baseline="0" dirty="0">
                          <a:solidFill>
                            <a:srgbClr val="7030A0"/>
                          </a:solidFill>
                          <a:effectLst/>
                        </a:rPr>
                        <a:t> </a:t>
                      </a:r>
                      <a:r>
                        <a:rPr lang="en-US" sz="1400" b="0" baseline="0" dirty="0">
                          <a:solidFill>
                            <a:srgbClr val="7030A0"/>
                          </a:solidFill>
                          <a:effectLst/>
                        </a:rPr>
                        <a:t>mo</a:t>
                      </a:r>
                      <a:r>
                        <a:rPr lang="en-US" sz="1400" b="0" spc="5" baseline="0" dirty="0">
                          <a:solidFill>
                            <a:srgbClr val="7030A0"/>
                          </a:solidFill>
                          <a:effectLst/>
                        </a:rPr>
                        <a:t>de</a:t>
                      </a:r>
                      <a:r>
                        <a:rPr lang="en-US" sz="1400" b="0" baseline="0" dirty="0">
                          <a:solidFill>
                            <a:srgbClr val="7030A0"/>
                          </a:solidFill>
                          <a:effectLst/>
                        </a:rPr>
                        <a:t>l</a:t>
                      </a:r>
                      <a:r>
                        <a:rPr lang="en-US" sz="1400" b="0" spc="-10" baseline="0" dirty="0">
                          <a:solidFill>
                            <a:srgbClr val="7030A0"/>
                          </a:solidFill>
                          <a:effectLst/>
                        </a:rPr>
                        <a:t> </a:t>
                      </a:r>
                      <a:r>
                        <a:rPr lang="en-US" sz="1400" b="0" spc="5" baseline="0" dirty="0" err="1">
                          <a:solidFill>
                            <a:srgbClr val="7030A0"/>
                          </a:solidFill>
                          <a:effectLst/>
                        </a:rPr>
                        <a:t>a</a:t>
                      </a:r>
                      <a:r>
                        <a:rPr lang="en-US" sz="1400" b="0" baseline="0" dirty="0" err="1">
                          <a:solidFill>
                            <a:srgbClr val="7030A0"/>
                          </a:solidFill>
                          <a:effectLst/>
                        </a:rPr>
                        <a:t>lır</a:t>
                      </a:r>
                      <a:r>
                        <a:rPr lang="en-US" sz="1400" b="0" baseline="0" dirty="0">
                          <a:solidFill>
                            <a:srgbClr val="7030A0"/>
                          </a:solidFill>
                          <a:effectLst/>
                        </a:rPr>
                        <a:t>, </a:t>
                      </a:r>
                      <a:r>
                        <a:rPr lang="en-US" sz="1400" b="0" spc="-5" baseline="0" dirty="0" err="1">
                          <a:solidFill>
                            <a:srgbClr val="7030A0"/>
                          </a:solidFill>
                          <a:effectLst/>
                        </a:rPr>
                        <a:t>b</a:t>
                      </a:r>
                      <a:r>
                        <a:rPr lang="en-US" sz="1400" b="0" baseline="0" dirty="0" err="1">
                          <a:solidFill>
                            <a:srgbClr val="7030A0"/>
                          </a:solidFill>
                          <a:effectLst/>
                        </a:rPr>
                        <a:t>u</a:t>
                      </a:r>
                      <a:r>
                        <a:rPr lang="en-US" sz="1400" b="0" spc="5" baseline="0" dirty="0">
                          <a:solidFill>
                            <a:srgbClr val="7030A0"/>
                          </a:solidFill>
                          <a:effectLst/>
                        </a:rPr>
                        <a:t> d</a:t>
                      </a:r>
                      <a:r>
                        <a:rPr lang="en-US" sz="1400" b="0" baseline="0" dirty="0">
                          <a:solidFill>
                            <a:srgbClr val="7030A0"/>
                          </a:solidFill>
                          <a:effectLst/>
                        </a:rPr>
                        <a:t>a</a:t>
                      </a:r>
                      <a:r>
                        <a:rPr lang="en-US" sz="1400" b="0" spc="-5" baseline="0" dirty="0">
                          <a:solidFill>
                            <a:srgbClr val="7030A0"/>
                          </a:solidFill>
                          <a:effectLst/>
                        </a:rPr>
                        <a:t> </a:t>
                      </a:r>
                      <a:r>
                        <a:rPr lang="en-US" sz="1400" b="0" spc="5" baseline="0" dirty="0" err="1">
                          <a:solidFill>
                            <a:srgbClr val="7030A0"/>
                          </a:solidFill>
                          <a:effectLst/>
                        </a:rPr>
                        <a:t>u</a:t>
                      </a:r>
                      <a:r>
                        <a:rPr lang="en-US" sz="1400" b="0" baseline="0" dirty="0" err="1">
                          <a:solidFill>
                            <a:srgbClr val="7030A0"/>
                          </a:solidFill>
                          <a:effectLst/>
                        </a:rPr>
                        <a:t>y</a:t>
                      </a:r>
                      <a:r>
                        <a:rPr lang="en-US" sz="1400" b="0" spc="-5" baseline="0" dirty="0" err="1">
                          <a:solidFill>
                            <a:srgbClr val="7030A0"/>
                          </a:solidFill>
                          <a:effectLst/>
                        </a:rPr>
                        <a:t>g</a:t>
                      </a:r>
                      <a:r>
                        <a:rPr lang="en-US" sz="1400" b="0" spc="5" baseline="0" dirty="0" err="1">
                          <a:solidFill>
                            <a:srgbClr val="7030A0"/>
                          </a:solidFill>
                          <a:effectLst/>
                        </a:rPr>
                        <a:t>u</a:t>
                      </a:r>
                      <a:r>
                        <a:rPr lang="en-US" sz="1400" b="0" baseline="0" dirty="0" err="1">
                          <a:solidFill>
                            <a:srgbClr val="7030A0"/>
                          </a:solidFill>
                          <a:effectLst/>
                        </a:rPr>
                        <a:t>l</a:t>
                      </a:r>
                      <a:r>
                        <a:rPr lang="en-US" sz="1400" b="0" spc="-10" baseline="0" dirty="0" err="1">
                          <a:solidFill>
                            <a:srgbClr val="7030A0"/>
                          </a:solidFill>
                          <a:effectLst/>
                        </a:rPr>
                        <a:t>a</a:t>
                      </a:r>
                      <a:r>
                        <a:rPr lang="en-US" sz="1400" b="0" spc="5" baseline="0" dirty="0" err="1">
                          <a:solidFill>
                            <a:srgbClr val="7030A0"/>
                          </a:solidFill>
                          <a:effectLst/>
                        </a:rPr>
                        <a:t>ma</a:t>
                      </a:r>
                      <a:r>
                        <a:rPr lang="en-US" sz="1400" b="0" baseline="0" dirty="0" err="1">
                          <a:solidFill>
                            <a:srgbClr val="7030A0"/>
                          </a:solidFill>
                          <a:effectLst/>
                        </a:rPr>
                        <a:t>yı</a:t>
                      </a:r>
                      <a:r>
                        <a:rPr lang="en-US" sz="1400" b="0" baseline="0" dirty="0">
                          <a:solidFill>
                            <a:srgbClr val="7030A0"/>
                          </a:solidFill>
                          <a:effectLst/>
                        </a:rPr>
                        <a:t> </a:t>
                      </a:r>
                      <a:r>
                        <a:rPr lang="en-US" sz="1400" b="0" spc="5" baseline="0" dirty="0" err="1">
                          <a:solidFill>
                            <a:srgbClr val="7030A0"/>
                          </a:solidFill>
                          <a:effectLst/>
                        </a:rPr>
                        <a:t>mü</a:t>
                      </a:r>
                      <a:r>
                        <a:rPr lang="en-US" sz="1400" b="0" baseline="0" dirty="0" err="1">
                          <a:solidFill>
                            <a:srgbClr val="7030A0"/>
                          </a:solidFill>
                          <a:effectLst/>
                        </a:rPr>
                        <a:t>ş</a:t>
                      </a:r>
                      <a:r>
                        <a:rPr lang="en-US" sz="1400" b="0" spc="-10" baseline="0" dirty="0" err="1">
                          <a:solidFill>
                            <a:srgbClr val="7030A0"/>
                          </a:solidFill>
                          <a:effectLst/>
                        </a:rPr>
                        <a:t>t</a:t>
                      </a:r>
                      <a:r>
                        <a:rPr lang="en-US" sz="1400" b="0" spc="5" baseline="0" dirty="0" err="1">
                          <a:solidFill>
                            <a:srgbClr val="7030A0"/>
                          </a:solidFill>
                          <a:effectLst/>
                        </a:rPr>
                        <a:t>e</a:t>
                      </a:r>
                      <a:r>
                        <a:rPr lang="en-US" sz="1400" b="0" baseline="0" dirty="0" err="1">
                          <a:solidFill>
                            <a:srgbClr val="7030A0"/>
                          </a:solidFill>
                          <a:effectLst/>
                        </a:rPr>
                        <a:t>ri</a:t>
                      </a:r>
                      <a:r>
                        <a:rPr lang="en-US" sz="1400" b="0" spc="-5" baseline="0" dirty="0">
                          <a:solidFill>
                            <a:srgbClr val="7030A0"/>
                          </a:solidFill>
                          <a:effectLst/>
                        </a:rPr>
                        <a:t> </a:t>
                      </a:r>
                      <a:r>
                        <a:rPr lang="en-US" sz="1400" b="0" spc="5" baseline="0" dirty="0" err="1">
                          <a:solidFill>
                            <a:srgbClr val="7030A0"/>
                          </a:solidFill>
                          <a:effectLst/>
                        </a:rPr>
                        <a:t>ge</a:t>
                      </a:r>
                      <a:r>
                        <a:rPr lang="en-US" sz="1400" b="0" baseline="0" dirty="0" err="1">
                          <a:solidFill>
                            <a:srgbClr val="7030A0"/>
                          </a:solidFill>
                          <a:effectLst/>
                        </a:rPr>
                        <a:t>reksin</a:t>
                      </a:r>
                      <a:r>
                        <a:rPr lang="en-US" sz="1400" b="0" spc="-10" baseline="0" dirty="0" err="1">
                          <a:solidFill>
                            <a:srgbClr val="7030A0"/>
                          </a:solidFill>
                          <a:effectLst/>
                        </a:rPr>
                        <a:t>i</a:t>
                      </a:r>
                      <a:r>
                        <a:rPr lang="en-US" sz="1400" b="0" spc="5" baseline="0" dirty="0" err="1">
                          <a:solidFill>
                            <a:srgbClr val="7030A0"/>
                          </a:solidFill>
                          <a:effectLst/>
                        </a:rPr>
                        <a:t>m</a:t>
                      </a:r>
                      <a:r>
                        <a:rPr lang="en-US" sz="1400" b="0" baseline="0" dirty="0" err="1">
                          <a:solidFill>
                            <a:srgbClr val="7030A0"/>
                          </a:solidFill>
                          <a:effectLst/>
                        </a:rPr>
                        <a:t>ler</a:t>
                      </a:r>
                      <a:r>
                        <a:rPr lang="en-US" sz="1400" b="0" spc="-5" baseline="0" dirty="0" err="1">
                          <a:solidFill>
                            <a:srgbClr val="7030A0"/>
                          </a:solidFill>
                          <a:effectLst/>
                        </a:rPr>
                        <a:t>i</a:t>
                      </a:r>
                      <a:r>
                        <a:rPr lang="en-US" sz="1400" b="0" spc="5" baseline="0" dirty="0" err="1">
                          <a:solidFill>
                            <a:srgbClr val="7030A0"/>
                          </a:solidFill>
                          <a:effectLst/>
                        </a:rPr>
                        <a:t>n</a:t>
                      </a:r>
                      <a:r>
                        <a:rPr lang="en-US" sz="1400" b="0" baseline="0" dirty="0" err="1">
                          <a:solidFill>
                            <a:srgbClr val="7030A0"/>
                          </a:solidFill>
                          <a:effectLst/>
                        </a:rPr>
                        <a:t>i</a:t>
                      </a:r>
                      <a:r>
                        <a:rPr lang="en-US" sz="1400" b="0" baseline="0" dirty="0">
                          <a:solidFill>
                            <a:srgbClr val="7030A0"/>
                          </a:solidFill>
                          <a:effectLst/>
                        </a:rPr>
                        <a:t> </a:t>
                      </a:r>
                      <a:r>
                        <a:rPr lang="en-US" sz="1400" b="0" spc="5" baseline="0" dirty="0" err="1">
                          <a:solidFill>
                            <a:srgbClr val="7030A0"/>
                          </a:solidFill>
                          <a:effectLst/>
                        </a:rPr>
                        <a:t>gö</a:t>
                      </a:r>
                      <a:r>
                        <a:rPr lang="en-US" sz="1400" b="0" baseline="0" dirty="0" err="1">
                          <a:solidFill>
                            <a:srgbClr val="7030A0"/>
                          </a:solidFill>
                          <a:effectLst/>
                        </a:rPr>
                        <a:t>z</a:t>
                      </a:r>
                      <a:r>
                        <a:rPr lang="en-US" sz="1400" b="0" spc="-10" baseline="0" dirty="0">
                          <a:solidFill>
                            <a:srgbClr val="7030A0"/>
                          </a:solidFill>
                          <a:effectLst/>
                        </a:rPr>
                        <a:t> </a:t>
                      </a:r>
                      <a:r>
                        <a:rPr lang="en-US" sz="1400" b="0" spc="5" baseline="0" dirty="0" err="1">
                          <a:solidFill>
                            <a:srgbClr val="7030A0"/>
                          </a:solidFill>
                          <a:effectLst/>
                        </a:rPr>
                        <a:t>ön</a:t>
                      </a:r>
                      <a:r>
                        <a:rPr lang="en-US" sz="1400" b="0" spc="-5" baseline="0" dirty="0" err="1">
                          <a:solidFill>
                            <a:srgbClr val="7030A0"/>
                          </a:solidFill>
                          <a:effectLst/>
                        </a:rPr>
                        <a:t>ü</a:t>
                      </a:r>
                      <a:r>
                        <a:rPr lang="en-US" sz="1400" b="0" spc="5" baseline="0" dirty="0" err="1">
                          <a:solidFill>
                            <a:srgbClr val="7030A0"/>
                          </a:solidFill>
                          <a:effectLst/>
                        </a:rPr>
                        <a:t>n</a:t>
                      </a:r>
                      <a:r>
                        <a:rPr lang="en-US" sz="1400" b="0" spc="-5" baseline="0" dirty="0" err="1">
                          <a:solidFill>
                            <a:srgbClr val="7030A0"/>
                          </a:solidFill>
                          <a:effectLst/>
                        </a:rPr>
                        <a:t>d</a:t>
                      </a:r>
                      <a:r>
                        <a:rPr lang="en-US" sz="1400" b="0" baseline="0" dirty="0" err="1">
                          <a:solidFill>
                            <a:srgbClr val="7030A0"/>
                          </a:solidFill>
                          <a:effectLst/>
                        </a:rPr>
                        <a:t>e</a:t>
                      </a:r>
                      <a:r>
                        <a:rPr lang="en-US" sz="1400" b="0" baseline="0" dirty="0">
                          <a:solidFill>
                            <a:srgbClr val="7030A0"/>
                          </a:solidFill>
                          <a:effectLst/>
                        </a:rPr>
                        <a:t> </a:t>
                      </a:r>
                      <a:r>
                        <a:rPr lang="en-US" sz="1400" b="0" spc="5" baseline="0" dirty="0" err="1">
                          <a:solidFill>
                            <a:srgbClr val="7030A0"/>
                          </a:solidFill>
                          <a:effectLst/>
                        </a:rPr>
                        <a:t>bu</a:t>
                      </a:r>
                      <a:r>
                        <a:rPr lang="en-US" sz="1400" b="0" baseline="0" dirty="0" err="1">
                          <a:solidFill>
                            <a:srgbClr val="7030A0"/>
                          </a:solidFill>
                          <a:effectLst/>
                        </a:rPr>
                        <a:t>lu</a:t>
                      </a:r>
                      <a:r>
                        <a:rPr lang="en-US" sz="1400" b="0" spc="-5" baseline="0" dirty="0" err="1">
                          <a:solidFill>
                            <a:srgbClr val="7030A0"/>
                          </a:solidFill>
                          <a:effectLst/>
                        </a:rPr>
                        <a:t>n</a:t>
                      </a:r>
                      <a:r>
                        <a:rPr lang="en-US" sz="1400" b="0" spc="5" baseline="0" dirty="0" err="1">
                          <a:solidFill>
                            <a:srgbClr val="7030A0"/>
                          </a:solidFill>
                          <a:effectLst/>
                        </a:rPr>
                        <a:t>du</a:t>
                      </a:r>
                      <a:r>
                        <a:rPr lang="en-US" sz="1400" b="0" baseline="0" dirty="0" err="1">
                          <a:solidFill>
                            <a:srgbClr val="7030A0"/>
                          </a:solidFill>
                          <a:effectLst/>
                        </a:rPr>
                        <a:t>rarak</a:t>
                      </a:r>
                      <a:r>
                        <a:rPr lang="en-US" sz="1400" b="0" spc="-5" baseline="0" dirty="0">
                          <a:solidFill>
                            <a:srgbClr val="7030A0"/>
                          </a:solidFill>
                          <a:effectLst/>
                        </a:rPr>
                        <a:t> </a:t>
                      </a:r>
                      <a:r>
                        <a:rPr lang="en-US" sz="1400" b="0" spc="5" baseline="0" dirty="0" err="1">
                          <a:solidFill>
                            <a:srgbClr val="7030A0"/>
                          </a:solidFill>
                          <a:effectLst/>
                        </a:rPr>
                        <a:t>o</a:t>
                      </a:r>
                      <a:r>
                        <a:rPr lang="en-US" sz="1400" b="0" baseline="0" dirty="0" err="1">
                          <a:solidFill>
                            <a:srgbClr val="7030A0"/>
                          </a:solidFill>
                          <a:effectLst/>
                        </a:rPr>
                        <a:t>luş</a:t>
                      </a:r>
                      <a:r>
                        <a:rPr lang="en-US" sz="1400" b="0" spc="-5" baseline="0" dirty="0" err="1">
                          <a:solidFill>
                            <a:srgbClr val="7030A0"/>
                          </a:solidFill>
                          <a:effectLst/>
                        </a:rPr>
                        <a:t>t</a:t>
                      </a:r>
                      <a:r>
                        <a:rPr lang="en-US" sz="1400" b="0" spc="5" baseline="0" dirty="0" err="1">
                          <a:solidFill>
                            <a:srgbClr val="7030A0"/>
                          </a:solidFill>
                          <a:effectLst/>
                        </a:rPr>
                        <a:t>u</a:t>
                      </a:r>
                      <a:r>
                        <a:rPr lang="en-US" sz="1400" b="0" baseline="0" dirty="0" err="1">
                          <a:solidFill>
                            <a:srgbClr val="7030A0"/>
                          </a:solidFill>
                          <a:effectLst/>
                        </a:rPr>
                        <a:t>rd</a:t>
                      </a:r>
                      <a:r>
                        <a:rPr lang="en-US" sz="1400" b="0" spc="-5" baseline="0" dirty="0" err="1">
                          <a:solidFill>
                            <a:srgbClr val="7030A0"/>
                          </a:solidFill>
                          <a:effectLst/>
                        </a:rPr>
                        <a:t>u</a:t>
                      </a:r>
                      <a:r>
                        <a:rPr lang="en-US" sz="1400" b="0" baseline="0" dirty="0" err="1">
                          <a:solidFill>
                            <a:srgbClr val="7030A0"/>
                          </a:solidFill>
                          <a:effectLst/>
                        </a:rPr>
                        <a:t>kları</a:t>
                      </a:r>
                      <a:r>
                        <a:rPr lang="en-US" sz="1400" b="0" spc="5" baseline="0" dirty="0">
                          <a:solidFill>
                            <a:srgbClr val="7030A0"/>
                          </a:solidFill>
                          <a:effectLst/>
                        </a:rPr>
                        <a:t> </a:t>
                      </a:r>
                      <a:r>
                        <a:rPr lang="en-US" sz="1400" b="0" spc="5" baseline="0" dirty="0" err="1">
                          <a:solidFill>
                            <a:srgbClr val="7030A0"/>
                          </a:solidFill>
                          <a:effectLst/>
                        </a:rPr>
                        <a:t>an</a:t>
                      </a:r>
                      <a:r>
                        <a:rPr lang="en-US" sz="1400" b="0" baseline="0" dirty="0" err="1">
                          <a:solidFill>
                            <a:srgbClr val="7030A0"/>
                          </a:solidFill>
                          <a:effectLst/>
                        </a:rPr>
                        <a:t>l</a:t>
                      </a:r>
                      <a:r>
                        <a:rPr lang="en-US" sz="1400" b="0" spc="-10" baseline="0" dirty="0" err="1">
                          <a:solidFill>
                            <a:srgbClr val="7030A0"/>
                          </a:solidFill>
                          <a:effectLst/>
                        </a:rPr>
                        <a:t>a</a:t>
                      </a:r>
                      <a:r>
                        <a:rPr lang="en-US" sz="1400" b="0" spc="5" baseline="0" dirty="0" err="1">
                          <a:solidFill>
                            <a:srgbClr val="7030A0"/>
                          </a:solidFill>
                          <a:effectLst/>
                        </a:rPr>
                        <a:t>m</a:t>
                      </a:r>
                      <a:r>
                        <a:rPr lang="en-US" sz="1400" b="0" baseline="0" dirty="0" err="1">
                          <a:solidFill>
                            <a:srgbClr val="7030A0"/>
                          </a:solidFill>
                          <a:effectLst/>
                        </a:rPr>
                        <a:t>ı</a:t>
                      </a:r>
                      <a:r>
                        <a:rPr lang="en-US" sz="1400" b="0" spc="-5" baseline="0" dirty="0" err="1">
                          <a:solidFill>
                            <a:srgbClr val="7030A0"/>
                          </a:solidFill>
                          <a:effectLst/>
                        </a:rPr>
                        <a:t>n</a:t>
                      </a:r>
                      <a:r>
                        <a:rPr lang="en-US" sz="1400" b="0" baseline="0" dirty="0" err="1">
                          <a:solidFill>
                            <a:srgbClr val="7030A0"/>
                          </a:solidFill>
                          <a:effectLst/>
                        </a:rPr>
                        <a:t>a</a:t>
                      </a:r>
                      <a:r>
                        <a:rPr lang="en-US" sz="1400" b="0" baseline="0" dirty="0">
                          <a:solidFill>
                            <a:srgbClr val="7030A0"/>
                          </a:solidFill>
                          <a:effectLst/>
                        </a:rPr>
                        <a:t> </a:t>
                      </a:r>
                      <a:r>
                        <a:rPr lang="en-US" sz="1400" b="0" spc="5" baseline="0" dirty="0" err="1">
                          <a:solidFill>
                            <a:srgbClr val="7030A0"/>
                          </a:solidFill>
                          <a:effectLst/>
                        </a:rPr>
                        <a:t>ge</a:t>
                      </a:r>
                      <a:r>
                        <a:rPr lang="en-US" sz="1400" b="0" baseline="0" dirty="0" err="1">
                          <a:solidFill>
                            <a:srgbClr val="7030A0"/>
                          </a:solidFill>
                          <a:effectLst/>
                        </a:rPr>
                        <a:t>l</a:t>
                      </a:r>
                      <a:r>
                        <a:rPr lang="en-US" sz="1400" b="0" spc="-5" baseline="0" dirty="0" err="1">
                          <a:solidFill>
                            <a:srgbClr val="7030A0"/>
                          </a:solidFill>
                          <a:effectLst/>
                        </a:rPr>
                        <a:t>i</a:t>
                      </a:r>
                      <a:r>
                        <a:rPr lang="en-US" sz="1400" b="0" baseline="0" dirty="0" err="1">
                          <a:solidFill>
                            <a:srgbClr val="7030A0"/>
                          </a:solidFill>
                          <a:effectLst/>
                        </a:rPr>
                        <a:t>r</a:t>
                      </a:r>
                      <a:r>
                        <a:rPr lang="en-US" sz="1400" b="0" baseline="0" dirty="0">
                          <a:solidFill>
                            <a:srgbClr val="7030A0"/>
                          </a:solidFill>
                          <a:effectLst/>
                        </a:rPr>
                        <a:t>.</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62230" marR="96520" algn="l">
                        <a:spcBef>
                          <a:spcPts val="10"/>
                        </a:spcBef>
                        <a:spcAft>
                          <a:spcPts val="0"/>
                        </a:spcAft>
                      </a:pPr>
                      <a:r>
                        <a:rPr lang="tr-TR" sz="1400" b="0" spc="5" baseline="0" dirty="0">
                          <a:solidFill>
                            <a:srgbClr val="7030A0"/>
                          </a:solidFill>
                          <a:effectLst/>
                        </a:rPr>
                        <a:t>6</a:t>
                      </a:r>
                      <a:r>
                        <a:rPr lang="en-US" sz="1400" b="0" baseline="0" dirty="0">
                          <a:solidFill>
                            <a:srgbClr val="7030A0"/>
                          </a:solidFill>
                          <a:effectLst/>
                        </a:rPr>
                        <a:t>.</a:t>
                      </a:r>
                      <a:r>
                        <a:rPr lang="en-US" sz="1400" b="0" spc="5" baseline="0" dirty="0">
                          <a:solidFill>
                            <a:srgbClr val="7030A0"/>
                          </a:solidFill>
                          <a:effectLst/>
                        </a:rPr>
                        <a:t> </a:t>
                      </a:r>
                      <a:r>
                        <a:rPr lang="en-US" sz="1400" b="0" baseline="0" dirty="0" err="1">
                          <a:solidFill>
                            <a:srgbClr val="7030A0"/>
                          </a:solidFill>
                          <a:effectLst/>
                        </a:rPr>
                        <a:t>İyi</a:t>
                      </a:r>
                      <a:r>
                        <a:rPr lang="en-US" sz="1400" b="0" baseline="0" dirty="0">
                          <a:solidFill>
                            <a:srgbClr val="7030A0"/>
                          </a:solidFill>
                          <a:effectLst/>
                        </a:rPr>
                        <a:t> </a:t>
                      </a:r>
                      <a:r>
                        <a:rPr lang="en-US" sz="1400" b="0" spc="-5" baseline="0" dirty="0">
                          <a:solidFill>
                            <a:srgbClr val="7030A0"/>
                          </a:solidFill>
                          <a:effectLst/>
                        </a:rPr>
                        <a:t>t</a:t>
                      </a:r>
                      <a:r>
                        <a:rPr lang="en-US" sz="1400" b="0" spc="5" baseline="0" dirty="0">
                          <a:solidFill>
                            <a:srgbClr val="7030A0"/>
                          </a:solidFill>
                          <a:effectLst/>
                        </a:rPr>
                        <a:t>e</a:t>
                      </a:r>
                      <a:r>
                        <a:rPr lang="en-US" sz="1400" b="0" baseline="0" dirty="0">
                          <a:solidFill>
                            <a:srgbClr val="7030A0"/>
                          </a:solidFill>
                          <a:effectLst/>
                        </a:rPr>
                        <a:t>st</a:t>
                      </a:r>
                      <a:r>
                        <a:rPr lang="en-US" sz="1400" b="0" spc="5" baseline="0" dirty="0">
                          <a:solidFill>
                            <a:srgbClr val="7030A0"/>
                          </a:solidFill>
                          <a:effectLst/>
                        </a:rPr>
                        <a:t> </a:t>
                      </a:r>
                      <a:r>
                        <a:rPr lang="en-US" sz="1400" b="0" spc="5" baseline="0" dirty="0" err="1">
                          <a:solidFill>
                            <a:srgbClr val="7030A0"/>
                          </a:solidFill>
                          <a:effectLst/>
                        </a:rPr>
                        <a:t>u</a:t>
                      </a:r>
                      <a:r>
                        <a:rPr lang="en-US" sz="1400" b="0" spc="-10" baseline="0" dirty="0" err="1">
                          <a:solidFill>
                            <a:srgbClr val="7030A0"/>
                          </a:solidFill>
                          <a:effectLst/>
                        </a:rPr>
                        <a:t>z</a:t>
                      </a:r>
                      <a:r>
                        <a:rPr lang="en-US" sz="1400" b="0" spc="5" baseline="0" dirty="0" err="1">
                          <a:solidFill>
                            <a:srgbClr val="7030A0"/>
                          </a:solidFill>
                          <a:effectLst/>
                        </a:rPr>
                        <a:t>m</a:t>
                      </a:r>
                      <a:r>
                        <a:rPr lang="en-US" sz="1400" b="0" spc="-5" baseline="0" dirty="0" err="1">
                          <a:solidFill>
                            <a:srgbClr val="7030A0"/>
                          </a:solidFill>
                          <a:effectLst/>
                        </a:rPr>
                        <a:t>a</a:t>
                      </a:r>
                      <a:r>
                        <a:rPr lang="en-US" sz="1400" b="0" spc="5" baseline="0" dirty="0" err="1">
                          <a:solidFill>
                            <a:srgbClr val="7030A0"/>
                          </a:solidFill>
                          <a:effectLst/>
                        </a:rPr>
                        <a:t>n</a:t>
                      </a:r>
                      <a:r>
                        <a:rPr lang="en-US" sz="1400" b="0" baseline="0" dirty="0" err="1">
                          <a:solidFill>
                            <a:srgbClr val="7030A0"/>
                          </a:solidFill>
                          <a:effectLst/>
                        </a:rPr>
                        <a:t>ları</a:t>
                      </a:r>
                      <a:r>
                        <a:rPr lang="en-US" sz="1400" b="0" spc="-5" baseline="0" dirty="0">
                          <a:solidFill>
                            <a:srgbClr val="7030A0"/>
                          </a:solidFill>
                          <a:effectLst/>
                        </a:rPr>
                        <a:t> </a:t>
                      </a:r>
                      <a:r>
                        <a:rPr lang="en-US" sz="1400" b="0" spc="5" baseline="0" dirty="0">
                          <a:solidFill>
                            <a:srgbClr val="7030A0"/>
                          </a:solidFill>
                          <a:effectLst/>
                        </a:rPr>
                        <a:t>h</a:t>
                      </a:r>
                      <a:r>
                        <a:rPr lang="en-US" sz="1400" b="0" spc="-5" baseline="0" dirty="0">
                          <a:solidFill>
                            <a:srgbClr val="7030A0"/>
                          </a:solidFill>
                          <a:effectLst/>
                        </a:rPr>
                        <a:t>e</a:t>
                      </a:r>
                      <a:r>
                        <a:rPr lang="en-US" sz="1400" b="0" baseline="0" dirty="0">
                          <a:solidFill>
                            <a:srgbClr val="7030A0"/>
                          </a:solidFill>
                          <a:effectLst/>
                        </a:rPr>
                        <a:t>r za</a:t>
                      </a:r>
                      <a:r>
                        <a:rPr lang="en-US" sz="1400" b="0" spc="5" baseline="0" dirty="0">
                          <a:solidFill>
                            <a:srgbClr val="7030A0"/>
                          </a:solidFill>
                          <a:effectLst/>
                        </a:rPr>
                        <a:t>m</a:t>
                      </a:r>
                      <a:r>
                        <a:rPr lang="en-US" sz="1400" b="0" spc="-5" baseline="0" dirty="0">
                          <a:solidFill>
                            <a:srgbClr val="7030A0"/>
                          </a:solidFill>
                          <a:effectLst/>
                        </a:rPr>
                        <a:t>a</a:t>
                      </a:r>
                      <a:r>
                        <a:rPr lang="en-US" sz="1400" b="0" baseline="0" dirty="0">
                          <a:solidFill>
                            <a:srgbClr val="7030A0"/>
                          </a:solidFill>
                          <a:effectLst/>
                        </a:rPr>
                        <a:t>n</a:t>
                      </a:r>
                      <a:r>
                        <a:rPr lang="en-US" sz="1400" b="0" spc="5" baseline="0" dirty="0">
                          <a:solidFill>
                            <a:srgbClr val="7030A0"/>
                          </a:solidFill>
                          <a:effectLst/>
                        </a:rPr>
                        <a:t> </a:t>
                      </a:r>
                      <a:r>
                        <a:rPr lang="en-US" sz="1400" b="0" baseline="0" dirty="0" err="1">
                          <a:solidFill>
                            <a:srgbClr val="7030A0"/>
                          </a:solidFill>
                          <a:effectLst/>
                        </a:rPr>
                        <a:t>k</a:t>
                      </a:r>
                      <a:r>
                        <a:rPr lang="en-US" sz="1400" b="0" spc="5" baseline="0" dirty="0" err="1">
                          <a:solidFill>
                            <a:srgbClr val="7030A0"/>
                          </a:solidFill>
                          <a:effectLst/>
                        </a:rPr>
                        <a:t>u</a:t>
                      </a:r>
                      <a:r>
                        <a:rPr lang="en-US" sz="1400" b="0" baseline="0" dirty="0" err="1">
                          <a:solidFill>
                            <a:srgbClr val="7030A0"/>
                          </a:solidFill>
                          <a:effectLst/>
                        </a:rPr>
                        <a:t>l</a:t>
                      </a:r>
                      <a:r>
                        <a:rPr lang="en-US" sz="1400" b="0" spc="-5" baseline="0" dirty="0" err="1">
                          <a:solidFill>
                            <a:srgbClr val="7030A0"/>
                          </a:solidFill>
                          <a:effectLst/>
                        </a:rPr>
                        <a:t>la</a:t>
                      </a:r>
                      <a:r>
                        <a:rPr lang="en-US" sz="1400" b="0" spc="5" baseline="0" dirty="0" err="1">
                          <a:solidFill>
                            <a:srgbClr val="7030A0"/>
                          </a:solidFill>
                          <a:effectLst/>
                        </a:rPr>
                        <a:t>n</a:t>
                      </a:r>
                      <a:r>
                        <a:rPr lang="en-US" sz="1400" b="0" baseline="0" dirty="0" err="1">
                          <a:solidFill>
                            <a:srgbClr val="7030A0"/>
                          </a:solidFill>
                          <a:effectLst/>
                        </a:rPr>
                        <a:t>ıcı</a:t>
                      </a:r>
                      <a:r>
                        <a:rPr lang="en-US" sz="1400" b="0" baseline="0" dirty="0">
                          <a:solidFill>
                            <a:srgbClr val="7030A0"/>
                          </a:solidFill>
                          <a:effectLst/>
                        </a:rPr>
                        <a:t> </a:t>
                      </a:r>
                      <a:r>
                        <a:rPr lang="en-US" sz="1400" b="0" spc="5" baseline="0" dirty="0" err="1">
                          <a:solidFill>
                            <a:srgbClr val="7030A0"/>
                          </a:solidFill>
                          <a:effectLst/>
                        </a:rPr>
                        <a:t>da</a:t>
                      </a:r>
                      <a:r>
                        <a:rPr lang="en-US" sz="1400" b="0" baseline="0" dirty="0" err="1">
                          <a:solidFill>
                            <a:srgbClr val="7030A0"/>
                          </a:solidFill>
                          <a:effectLst/>
                        </a:rPr>
                        <a:t>vra</a:t>
                      </a:r>
                      <a:r>
                        <a:rPr lang="en-US" sz="1400" b="0" spc="5" baseline="0" dirty="0" err="1">
                          <a:solidFill>
                            <a:srgbClr val="7030A0"/>
                          </a:solidFill>
                          <a:effectLst/>
                        </a:rPr>
                        <a:t>n</a:t>
                      </a:r>
                      <a:r>
                        <a:rPr lang="en-US" sz="1400" b="0" baseline="0" dirty="0" err="1">
                          <a:solidFill>
                            <a:srgbClr val="7030A0"/>
                          </a:solidFill>
                          <a:effectLst/>
                        </a:rPr>
                        <a:t>ı</a:t>
                      </a:r>
                      <a:r>
                        <a:rPr lang="en-US" sz="1400" b="0" spc="-10" baseline="0" dirty="0" err="1">
                          <a:solidFill>
                            <a:srgbClr val="7030A0"/>
                          </a:solidFill>
                          <a:effectLst/>
                        </a:rPr>
                        <a:t>ş</a:t>
                      </a:r>
                      <a:r>
                        <a:rPr lang="en-US" sz="1400" b="0" baseline="0" dirty="0" err="1">
                          <a:solidFill>
                            <a:srgbClr val="7030A0"/>
                          </a:solidFill>
                          <a:effectLst/>
                        </a:rPr>
                        <a:t>ı</a:t>
                      </a:r>
                      <a:r>
                        <a:rPr lang="en-US" sz="1400" b="0" spc="5" baseline="0" dirty="0" err="1">
                          <a:solidFill>
                            <a:srgbClr val="7030A0"/>
                          </a:solidFill>
                          <a:effectLst/>
                        </a:rPr>
                        <a:t>n</a:t>
                      </a:r>
                      <a:r>
                        <a:rPr lang="en-US" sz="1400" b="0" baseline="0" dirty="0" err="1">
                          <a:solidFill>
                            <a:srgbClr val="7030A0"/>
                          </a:solidFill>
                          <a:effectLst/>
                        </a:rPr>
                        <a:t>ı</a:t>
                      </a:r>
                      <a:r>
                        <a:rPr lang="en-US" sz="1400" b="0" spc="-5" baseline="0" dirty="0">
                          <a:solidFill>
                            <a:srgbClr val="7030A0"/>
                          </a:solidFill>
                          <a:effectLst/>
                        </a:rPr>
                        <a:t> m</a:t>
                      </a:r>
                      <a:r>
                        <a:rPr lang="en-US" sz="1400" b="0" spc="5" baseline="0" dirty="0">
                          <a:solidFill>
                            <a:srgbClr val="7030A0"/>
                          </a:solidFill>
                          <a:effectLst/>
                        </a:rPr>
                        <a:t>ode</a:t>
                      </a:r>
                      <a:r>
                        <a:rPr lang="en-US" sz="1400" b="0" baseline="0" dirty="0">
                          <a:solidFill>
                            <a:srgbClr val="7030A0"/>
                          </a:solidFill>
                          <a:effectLst/>
                        </a:rPr>
                        <a:t>l</a:t>
                      </a:r>
                      <a:r>
                        <a:rPr lang="en-US" sz="1400" b="0" spc="-10" baseline="0" dirty="0">
                          <a:solidFill>
                            <a:srgbClr val="7030A0"/>
                          </a:solidFill>
                          <a:effectLst/>
                        </a:rPr>
                        <a:t> </a:t>
                      </a:r>
                      <a:r>
                        <a:rPr lang="en-US" sz="1400" b="0" spc="5" baseline="0" dirty="0" err="1">
                          <a:solidFill>
                            <a:srgbClr val="7030A0"/>
                          </a:solidFill>
                          <a:effectLst/>
                        </a:rPr>
                        <a:t>a</a:t>
                      </a:r>
                      <a:r>
                        <a:rPr lang="en-US" sz="1400" b="0" baseline="0" dirty="0" err="1">
                          <a:solidFill>
                            <a:srgbClr val="7030A0"/>
                          </a:solidFill>
                          <a:effectLst/>
                        </a:rPr>
                        <a:t>lır</a:t>
                      </a:r>
                      <a:r>
                        <a:rPr lang="en-US" sz="1400" b="0" baseline="0" dirty="0">
                          <a:solidFill>
                            <a:srgbClr val="7030A0"/>
                          </a:solidFill>
                          <a:effectLst/>
                        </a:rPr>
                        <a:t>,</a:t>
                      </a:r>
                      <a:r>
                        <a:rPr lang="en-US" sz="1400" b="0" spc="-10" baseline="0" dirty="0">
                          <a:solidFill>
                            <a:srgbClr val="7030A0"/>
                          </a:solidFill>
                          <a:effectLst/>
                        </a:rPr>
                        <a:t> </a:t>
                      </a:r>
                      <a:r>
                        <a:rPr lang="en-US" sz="1400" b="0" baseline="0" dirty="0" err="1">
                          <a:solidFill>
                            <a:srgbClr val="7030A0"/>
                          </a:solidFill>
                          <a:effectLst/>
                        </a:rPr>
                        <a:t>y</a:t>
                      </a:r>
                      <a:r>
                        <a:rPr lang="en-US" sz="1400" b="0" spc="5" baseline="0" dirty="0" err="1">
                          <a:solidFill>
                            <a:srgbClr val="7030A0"/>
                          </a:solidFill>
                          <a:effectLst/>
                        </a:rPr>
                        <a:t>an</a:t>
                      </a:r>
                      <a:r>
                        <a:rPr lang="en-US" sz="1400" b="0" baseline="0" dirty="0" err="1">
                          <a:solidFill>
                            <a:srgbClr val="7030A0"/>
                          </a:solidFill>
                          <a:effectLst/>
                        </a:rPr>
                        <a:t>i</a:t>
                      </a:r>
                      <a:r>
                        <a:rPr lang="en-US" sz="1400" b="0" baseline="0" dirty="0">
                          <a:solidFill>
                            <a:srgbClr val="7030A0"/>
                          </a:solidFill>
                          <a:effectLst/>
                        </a:rPr>
                        <a:t> s</a:t>
                      </a:r>
                      <a:r>
                        <a:rPr lang="en-US" sz="1400" b="0" spc="-5" baseline="0" dirty="0">
                          <a:solidFill>
                            <a:srgbClr val="7030A0"/>
                          </a:solidFill>
                          <a:effectLst/>
                        </a:rPr>
                        <a:t>o</a:t>
                      </a:r>
                      <a:r>
                        <a:rPr lang="en-US" sz="1400" b="0" baseline="0" dirty="0">
                          <a:solidFill>
                            <a:srgbClr val="7030A0"/>
                          </a:solidFill>
                          <a:effectLst/>
                        </a:rPr>
                        <a:t>n</a:t>
                      </a:r>
                      <a:r>
                        <a:rPr lang="en-US" sz="1400" b="0" spc="5" baseline="0" dirty="0">
                          <a:solidFill>
                            <a:srgbClr val="7030A0"/>
                          </a:solidFill>
                          <a:effectLst/>
                        </a:rPr>
                        <a:t> </a:t>
                      </a:r>
                      <a:r>
                        <a:rPr lang="en-US" sz="1400" b="0" baseline="0" dirty="0" err="1">
                          <a:solidFill>
                            <a:srgbClr val="7030A0"/>
                          </a:solidFill>
                          <a:effectLst/>
                        </a:rPr>
                        <a:t>k</a:t>
                      </a:r>
                      <a:r>
                        <a:rPr lang="en-US" sz="1400" b="0" spc="5" baseline="0" dirty="0" err="1">
                          <a:solidFill>
                            <a:srgbClr val="7030A0"/>
                          </a:solidFill>
                          <a:effectLst/>
                        </a:rPr>
                        <a:t>u</a:t>
                      </a:r>
                      <a:r>
                        <a:rPr lang="en-US" sz="1400" b="0" baseline="0" dirty="0" err="1">
                          <a:solidFill>
                            <a:srgbClr val="7030A0"/>
                          </a:solidFill>
                          <a:effectLst/>
                        </a:rPr>
                        <a:t>l</a:t>
                      </a:r>
                      <a:r>
                        <a:rPr lang="en-US" sz="1400" b="0" spc="-5" baseline="0" dirty="0" err="1">
                          <a:solidFill>
                            <a:srgbClr val="7030A0"/>
                          </a:solidFill>
                          <a:effectLst/>
                        </a:rPr>
                        <a:t>l</a:t>
                      </a:r>
                      <a:r>
                        <a:rPr lang="en-US" sz="1400" b="0" spc="5" baseline="0" dirty="0" err="1">
                          <a:solidFill>
                            <a:srgbClr val="7030A0"/>
                          </a:solidFill>
                          <a:effectLst/>
                        </a:rPr>
                        <a:t>a</a:t>
                      </a:r>
                      <a:r>
                        <a:rPr lang="en-US" sz="1400" b="0" spc="-5" baseline="0" dirty="0" err="1">
                          <a:solidFill>
                            <a:srgbClr val="7030A0"/>
                          </a:solidFill>
                          <a:effectLst/>
                        </a:rPr>
                        <a:t>n</a:t>
                      </a:r>
                      <a:r>
                        <a:rPr lang="en-US" sz="1400" b="0" baseline="0" dirty="0" err="1">
                          <a:solidFill>
                            <a:srgbClr val="7030A0"/>
                          </a:solidFill>
                          <a:effectLst/>
                        </a:rPr>
                        <a:t>ıc</a:t>
                      </a:r>
                      <a:r>
                        <a:rPr lang="en-US" sz="1400" b="0" spc="5" baseline="0" dirty="0" err="1">
                          <a:solidFill>
                            <a:srgbClr val="7030A0"/>
                          </a:solidFill>
                          <a:effectLst/>
                        </a:rPr>
                        <a:t>ı</a:t>
                      </a:r>
                      <a:r>
                        <a:rPr lang="en-US" sz="1400" b="0" baseline="0" dirty="0" err="1">
                          <a:solidFill>
                            <a:srgbClr val="7030A0"/>
                          </a:solidFill>
                          <a:effectLst/>
                        </a:rPr>
                        <a:t>yı</a:t>
                      </a:r>
                      <a:r>
                        <a:rPr lang="en-US" sz="1400" b="0" baseline="0" dirty="0">
                          <a:solidFill>
                            <a:srgbClr val="7030A0"/>
                          </a:solidFill>
                          <a:effectLst/>
                        </a:rPr>
                        <a:t> </a:t>
                      </a:r>
                      <a:r>
                        <a:rPr lang="en-US" sz="1400" b="0" spc="5" baseline="0" dirty="0" err="1">
                          <a:solidFill>
                            <a:srgbClr val="7030A0"/>
                          </a:solidFill>
                          <a:effectLst/>
                        </a:rPr>
                        <a:t>a</a:t>
                      </a:r>
                      <a:r>
                        <a:rPr lang="en-US" sz="1400" b="0" baseline="0" dirty="0" err="1">
                          <a:solidFill>
                            <a:srgbClr val="7030A0"/>
                          </a:solidFill>
                          <a:effectLst/>
                        </a:rPr>
                        <a:t>kıl</a:t>
                      </a:r>
                      <a:r>
                        <a:rPr lang="en-US" sz="1400" b="0" spc="5" baseline="0" dirty="0" err="1">
                          <a:solidFill>
                            <a:srgbClr val="7030A0"/>
                          </a:solidFill>
                          <a:effectLst/>
                        </a:rPr>
                        <a:t>d</a:t>
                      </a:r>
                      <a:r>
                        <a:rPr lang="en-US" sz="1400" b="0" baseline="0" dirty="0" err="1">
                          <a:solidFill>
                            <a:srgbClr val="7030A0"/>
                          </a:solidFill>
                          <a:effectLst/>
                        </a:rPr>
                        <a:t>a</a:t>
                      </a:r>
                      <a:r>
                        <a:rPr lang="en-US" sz="1400" b="0" spc="-5" baseline="0" dirty="0">
                          <a:solidFill>
                            <a:srgbClr val="7030A0"/>
                          </a:solidFill>
                          <a:effectLst/>
                        </a:rPr>
                        <a:t> </a:t>
                      </a:r>
                      <a:r>
                        <a:rPr lang="en-US" sz="1400" b="0" baseline="0" dirty="0" err="1">
                          <a:solidFill>
                            <a:srgbClr val="7030A0"/>
                          </a:solidFill>
                          <a:effectLst/>
                        </a:rPr>
                        <a:t>t</a:t>
                      </a:r>
                      <a:r>
                        <a:rPr lang="en-US" sz="1400" b="0" spc="5" baseline="0" dirty="0" err="1">
                          <a:solidFill>
                            <a:srgbClr val="7030A0"/>
                          </a:solidFill>
                          <a:effectLst/>
                        </a:rPr>
                        <a:t>u</a:t>
                      </a:r>
                      <a:r>
                        <a:rPr lang="en-US" sz="1400" b="0" spc="-10" baseline="0" dirty="0" err="1">
                          <a:solidFill>
                            <a:srgbClr val="7030A0"/>
                          </a:solidFill>
                          <a:effectLst/>
                        </a:rPr>
                        <a:t>t</a:t>
                      </a:r>
                      <a:r>
                        <a:rPr lang="en-US" sz="1400" b="0" spc="5" baseline="0" dirty="0" err="1">
                          <a:solidFill>
                            <a:srgbClr val="7030A0"/>
                          </a:solidFill>
                          <a:effectLst/>
                        </a:rPr>
                        <a:t>a</a:t>
                      </a:r>
                      <a:r>
                        <a:rPr lang="en-US" sz="1400" b="0" baseline="0" dirty="0" err="1">
                          <a:solidFill>
                            <a:srgbClr val="7030A0"/>
                          </a:solidFill>
                          <a:effectLst/>
                        </a:rPr>
                        <a:t>rak</a:t>
                      </a:r>
                      <a:r>
                        <a:rPr lang="en-US" sz="1400" b="0" spc="5" baseline="0" dirty="0">
                          <a:solidFill>
                            <a:srgbClr val="7030A0"/>
                          </a:solidFill>
                          <a:effectLst/>
                        </a:rPr>
                        <a:t> </a:t>
                      </a:r>
                      <a:r>
                        <a:rPr lang="en-US" sz="1400" b="0" spc="5" baseline="0" dirty="0" err="1">
                          <a:solidFill>
                            <a:srgbClr val="7030A0"/>
                          </a:solidFill>
                          <a:effectLst/>
                        </a:rPr>
                        <a:t>u</a:t>
                      </a:r>
                      <a:r>
                        <a:rPr lang="en-US" sz="1400" b="0" spc="-10" baseline="0" dirty="0" err="1">
                          <a:solidFill>
                            <a:srgbClr val="7030A0"/>
                          </a:solidFill>
                          <a:effectLst/>
                        </a:rPr>
                        <a:t>y</a:t>
                      </a:r>
                      <a:r>
                        <a:rPr lang="en-US" sz="1400" b="0" spc="5" baseline="0" dirty="0" err="1">
                          <a:solidFill>
                            <a:srgbClr val="7030A0"/>
                          </a:solidFill>
                          <a:effectLst/>
                        </a:rPr>
                        <a:t>gu</a:t>
                      </a:r>
                      <a:r>
                        <a:rPr lang="en-US" sz="1400" b="0" baseline="0" dirty="0" err="1">
                          <a:solidFill>
                            <a:srgbClr val="7030A0"/>
                          </a:solidFill>
                          <a:effectLst/>
                        </a:rPr>
                        <a:t>l</a:t>
                      </a:r>
                      <a:r>
                        <a:rPr lang="en-US" sz="1400" b="0" spc="-10" baseline="0" dirty="0" err="1">
                          <a:solidFill>
                            <a:srgbClr val="7030A0"/>
                          </a:solidFill>
                          <a:effectLst/>
                        </a:rPr>
                        <a:t>a</a:t>
                      </a:r>
                      <a:r>
                        <a:rPr lang="en-US" sz="1400" b="0" spc="-5" baseline="0" dirty="0" err="1">
                          <a:solidFill>
                            <a:srgbClr val="7030A0"/>
                          </a:solidFill>
                          <a:effectLst/>
                        </a:rPr>
                        <a:t>m</a:t>
                      </a:r>
                      <a:r>
                        <a:rPr lang="en-US" sz="1400" b="0" spc="5" baseline="0" dirty="0" err="1">
                          <a:solidFill>
                            <a:srgbClr val="7030A0"/>
                          </a:solidFill>
                          <a:effectLst/>
                        </a:rPr>
                        <a:t>a</a:t>
                      </a:r>
                      <a:r>
                        <a:rPr lang="en-US" sz="1400" b="0" baseline="0" dirty="0" err="1">
                          <a:solidFill>
                            <a:srgbClr val="7030A0"/>
                          </a:solidFill>
                          <a:effectLst/>
                        </a:rPr>
                        <a:t>yı</a:t>
                      </a:r>
                      <a:r>
                        <a:rPr lang="en-US" sz="1400" b="0" spc="5" baseline="0" dirty="0">
                          <a:solidFill>
                            <a:srgbClr val="7030A0"/>
                          </a:solidFill>
                          <a:effectLst/>
                        </a:rPr>
                        <a:t> </a:t>
                      </a:r>
                      <a:r>
                        <a:rPr lang="en-US" sz="1400" b="0" baseline="0" dirty="0" err="1">
                          <a:solidFill>
                            <a:srgbClr val="7030A0"/>
                          </a:solidFill>
                          <a:effectLst/>
                        </a:rPr>
                        <a:t>v</a:t>
                      </a:r>
                      <a:r>
                        <a:rPr lang="en-US" sz="1400" b="0" spc="5" baseline="0" dirty="0" err="1">
                          <a:solidFill>
                            <a:srgbClr val="7030A0"/>
                          </a:solidFill>
                          <a:effectLst/>
                        </a:rPr>
                        <a:t>e</a:t>
                      </a:r>
                      <a:r>
                        <a:rPr lang="en-US" sz="1400" b="0" spc="-10" baseline="0" dirty="0" err="1">
                          <a:solidFill>
                            <a:srgbClr val="7030A0"/>
                          </a:solidFill>
                          <a:effectLst/>
                        </a:rPr>
                        <a:t>y</a:t>
                      </a:r>
                      <a:r>
                        <a:rPr lang="en-US" sz="1400" b="0" baseline="0" dirty="0" err="1">
                          <a:solidFill>
                            <a:srgbClr val="7030A0"/>
                          </a:solidFill>
                          <a:effectLst/>
                        </a:rPr>
                        <a:t>a</a:t>
                      </a:r>
                      <a:r>
                        <a:rPr lang="en-US" sz="1400" b="0" spc="5" baseline="0" dirty="0">
                          <a:solidFill>
                            <a:srgbClr val="7030A0"/>
                          </a:solidFill>
                          <a:effectLst/>
                        </a:rPr>
                        <a:t> </a:t>
                      </a:r>
                      <a:r>
                        <a:rPr lang="en-US" sz="1400" b="0" baseline="0" dirty="0" err="1">
                          <a:solidFill>
                            <a:srgbClr val="7030A0"/>
                          </a:solidFill>
                          <a:effectLst/>
                        </a:rPr>
                        <a:t>y</a:t>
                      </a:r>
                      <a:r>
                        <a:rPr lang="en-US" sz="1400" b="0" spc="5" baseline="0" dirty="0" err="1">
                          <a:solidFill>
                            <a:srgbClr val="7030A0"/>
                          </a:solidFill>
                          <a:effectLst/>
                        </a:rPr>
                        <a:t>a</a:t>
                      </a:r>
                      <a:r>
                        <a:rPr lang="en-US" sz="1400" b="0" baseline="0" dirty="0" err="1">
                          <a:solidFill>
                            <a:srgbClr val="7030A0"/>
                          </a:solidFill>
                          <a:effectLst/>
                        </a:rPr>
                        <a:t>zıl</a:t>
                      </a:r>
                      <a:r>
                        <a:rPr lang="en-US" sz="1400" b="0" spc="-10" baseline="0" dirty="0" err="1">
                          <a:solidFill>
                            <a:srgbClr val="7030A0"/>
                          </a:solidFill>
                          <a:effectLst/>
                        </a:rPr>
                        <a:t>ı</a:t>
                      </a:r>
                      <a:r>
                        <a:rPr lang="en-US" sz="1400" b="0" spc="5" baseline="0" dirty="0" err="1">
                          <a:solidFill>
                            <a:srgbClr val="7030A0"/>
                          </a:solidFill>
                          <a:effectLst/>
                        </a:rPr>
                        <a:t>m</a:t>
                      </a:r>
                      <a:r>
                        <a:rPr lang="en-US" sz="1400" b="0" baseline="0" dirty="0" err="1">
                          <a:solidFill>
                            <a:srgbClr val="7030A0"/>
                          </a:solidFill>
                          <a:effectLst/>
                        </a:rPr>
                        <a:t>ı</a:t>
                      </a:r>
                      <a:r>
                        <a:rPr lang="en-US" sz="1400" b="0" baseline="0" dirty="0">
                          <a:solidFill>
                            <a:srgbClr val="7030A0"/>
                          </a:solidFill>
                          <a:effectLst/>
                        </a:rPr>
                        <a:t> t</a:t>
                      </a:r>
                      <a:r>
                        <a:rPr lang="en-US" sz="1400" b="0" spc="5" baseline="0" dirty="0">
                          <a:solidFill>
                            <a:srgbClr val="7030A0"/>
                          </a:solidFill>
                          <a:effectLst/>
                        </a:rPr>
                        <a:t>e</a:t>
                      </a:r>
                      <a:r>
                        <a:rPr lang="en-US" sz="1400" b="0" baseline="0" dirty="0">
                          <a:solidFill>
                            <a:srgbClr val="7030A0"/>
                          </a:solidFill>
                          <a:effectLst/>
                        </a:rPr>
                        <a:t>st</a:t>
                      </a:r>
                      <a:r>
                        <a:rPr lang="en-US" sz="1400" b="0" spc="5" baseline="0" dirty="0">
                          <a:solidFill>
                            <a:srgbClr val="7030A0"/>
                          </a:solidFill>
                          <a:effectLst/>
                        </a:rPr>
                        <a:t> </a:t>
                      </a:r>
                      <a:r>
                        <a:rPr lang="en-US" sz="1400" b="0" spc="-5" baseline="0" dirty="0" err="1">
                          <a:solidFill>
                            <a:srgbClr val="7030A0"/>
                          </a:solidFill>
                          <a:effectLst/>
                        </a:rPr>
                        <a:t>e</a:t>
                      </a:r>
                      <a:r>
                        <a:rPr lang="en-US" sz="1400" b="0" spc="5" baseline="0" dirty="0" err="1">
                          <a:solidFill>
                            <a:srgbClr val="7030A0"/>
                          </a:solidFill>
                          <a:effectLst/>
                        </a:rPr>
                        <a:t>de</a:t>
                      </a:r>
                      <a:r>
                        <a:rPr lang="en-US" sz="1400" b="0" baseline="0" dirty="0" err="1">
                          <a:solidFill>
                            <a:srgbClr val="7030A0"/>
                          </a:solidFill>
                          <a:effectLst/>
                        </a:rPr>
                        <a:t>rler</a:t>
                      </a:r>
                      <a:r>
                        <a:rPr lang="en-US" sz="1400" b="0" baseline="0" dirty="0">
                          <a:solidFill>
                            <a:srgbClr val="7030A0"/>
                          </a:solidFill>
                          <a:effectLst/>
                        </a:rPr>
                        <a:t>.</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99577960"/>
                  </a:ext>
                </a:extLst>
              </a:tr>
              <a:tr h="451913">
                <a:tc>
                  <a:txBody>
                    <a:bodyPr/>
                    <a:lstStyle/>
                    <a:p>
                      <a:pPr marL="61595" marR="189230" algn="l">
                        <a:lnSpc>
                          <a:spcPts val="1300"/>
                        </a:lnSpc>
                        <a:spcBef>
                          <a:spcPts val="15"/>
                        </a:spcBef>
                        <a:spcAft>
                          <a:spcPts val="0"/>
                        </a:spcAft>
                      </a:pPr>
                      <a:r>
                        <a:rPr lang="tr-TR" sz="1400" b="0" spc="5" baseline="0" dirty="0">
                          <a:solidFill>
                            <a:srgbClr val="7030A0"/>
                          </a:solidFill>
                          <a:effectLst/>
                        </a:rPr>
                        <a:t>7</a:t>
                      </a:r>
                      <a:r>
                        <a:rPr lang="en-US" sz="1400" b="0" baseline="0" dirty="0">
                          <a:solidFill>
                            <a:srgbClr val="7030A0"/>
                          </a:solidFill>
                          <a:effectLst/>
                        </a:rPr>
                        <a:t>.</a:t>
                      </a:r>
                      <a:r>
                        <a:rPr lang="en-US" sz="1400" b="0" spc="5" baseline="0" dirty="0">
                          <a:solidFill>
                            <a:srgbClr val="7030A0"/>
                          </a:solidFill>
                          <a:effectLst/>
                        </a:rPr>
                        <a:t> </a:t>
                      </a:r>
                      <a:r>
                        <a:rPr lang="en-US" sz="1400" b="0" baseline="0" dirty="0" err="1">
                          <a:solidFill>
                            <a:srgbClr val="7030A0"/>
                          </a:solidFill>
                          <a:effectLst/>
                        </a:rPr>
                        <a:t>Y</a:t>
                      </a:r>
                      <a:r>
                        <a:rPr lang="en-US" sz="1400" b="0" spc="5" baseline="0" dirty="0" err="1">
                          <a:solidFill>
                            <a:srgbClr val="7030A0"/>
                          </a:solidFill>
                          <a:effectLst/>
                        </a:rPr>
                        <a:t>a</a:t>
                      </a:r>
                      <a:r>
                        <a:rPr lang="en-US" sz="1400" b="0" spc="-10" baseline="0" dirty="0" err="1">
                          <a:solidFill>
                            <a:srgbClr val="7030A0"/>
                          </a:solidFill>
                          <a:effectLst/>
                        </a:rPr>
                        <a:t>z</a:t>
                      </a:r>
                      <a:r>
                        <a:rPr lang="en-US" sz="1400" b="0" baseline="0" dirty="0" err="1">
                          <a:solidFill>
                            <a:srgbClr val="7030A0"/>
                          </a:solidFill>
                          <a:effectLst/>
                        </a:rPr>
                        <a:t>ılımı</a:t>
                      </a:r>
                      <a:r>
                        <a:rPr lang="en-US" sz="1400" b="0" baseline="0" dirty="0">
                          <a:solidFill>
                            <a:srgbClr val="7030A0"/>
                          </a:solidFill>
                          <a:effectLst/>
                        </a:rPr>
                        <a:t> </a:t>
                      </a:r>
                      <a:r>
                        <a:rPr lang="en-US" sz="1400" b="0" baseline="0" dirty="0" err="1">
                          <a:solidFill>
                            <a:srgbClr val="7030A0"/>
                          </a:solidFill>
                          <a:effectLst/>
                        </a:rPr>
                        <a:t>v</a:t>
                      </a:r>
                      <a:r>
                        <a:rPr lang="en-US" sz="1400" b="0" spc="5" baseline="0" dirty="0" err="1">
                          <a:solidFill>
                            <a:srgbClr val="7030A0"/>
                          </a:solidFill>
                          <a:effectLst/>
                        </a:rPr>
                        <a:t>e</a:t>
                      </a:r>
                      <a:r>
                        <a:rPr lang="en-US" sz="1400" b="0" spc="-10" baseline="0" dirty="0" err="1">
                          <a:solidFill>
                            <a:srgbClr val="7030A0"/>
                          </a:solidFill>
                          <a:effectLst/>
                        </a:rPr>
                        <a:t>y</a:t>
                      </a:r>
                      <a:r>
                        <a:rPr lang="en-US" sz="1400" b="0" baseline="0" dirty="0" err="1">
                          <a:solidFill>
                            <a:srgbClr val="7030A0"/>
                          </a:solidFill>
                          <a:effectLst/>
                        </a:rPr>
                        <a:t>a</a:t>
                      </a:r>
                      <a:r>
                        <a:rPr lang="en-US" sz="1400" b="0" spc="5" baseline="0" dirty="0">
                          <a:solidFill>
                            <a:srgbClr val="7030A0"/>
                          </a:solidFill>
                          <a:effectLst/>
                        </a:rPr>
                        <a:t> </a:t>
                      </a:r>
                      <a:r>
                        <a:rPr lang="en-US" sz="1400" b="0" spc="5" baseline="0" dirty="0" err="1">
                          <a:solidFill>
                            <a:srgbClr val="7030A0"/>
                          </a:solidFill>
                          <a:effectLst/>
                        </a:rPr>
                        <a:t>u</a:t>
                      </a:r>
                      <a:r>
                        <a:rPr lang="en-US" sz="1400" b="0" spc="-10" baseline="0" dirty="0" err="1">
                          <a:solidFill>
                            <a:srgbClr val="7030A0"/>
                          </a:solidFill>
                          <a:effectLst/>
                        </a:rPr>
                        <a:t>y</a:t>
                      </a:r>
                      <a:r>
                        <a:rPr lang="en-US" sz="1400" b="0" spc="5" baseline="0" dirty="0" err="1">
                          <a:solidFill>
                            <a:srgbClr val="7030A0"/>
                          </a:solidFill>
                          <a:effectLst/>
                        </a:rPr>
                        <a:t>gu</a:t>
                      </a:r>
                      <a:r>
                        <a:rPr lang="en-US" sz="1400" b="0" spc="-15" baseline="0" dirty="0" err="1">
                          <a:solidFill>
                            <a:srgbClr val="7030A0"/>
                          </a:solidFill>
                          <a:effectLst/>
                        </a:rPr>
                        <a:t>l</a:t>
                      </a:r>
                      <a:r>
                        <a:rPr lang="en-US" sz="1400" b="0" spc="5" baseline="0" dirty="0" err="1">
                          <a:solidFill>
                            <a:srgbClr val="7030A0"/>
                          </a:solidFill>
                          <a:effectLst/>
                        </a:rPr>
                        <a:t>ama</a:t>
                      </a:r>
                      <a:r>
                        <a:rPr lang="en-US" sz="1400" b="0" spc="-10" baseline="0" dirty="0" err="1">
                          <a:solidFill>
                            <a:srgbClr val="7030A0"/>
                          </a:solidFill>
                          <a:effectLst/>
                        </a:rPr>
                        <a:t>y</a:t>
                      </a:r>
                      <a:r>
                        <a:rPr lang="en-US" sz="1400" b="0" baseline="0" dirty="0" err="1">
                          <a:solidFill>
                            <a:srgbClr val="7030A0"/>
                          </a:solidFill>
                          <a:effectLst/>
                        </a:rPr>
                        <a:t>ı</a:t>
                      </a:r>
                      <a:r>
                        <a:rPr lang="en-US" sz="1400" b="0" spc="5" baseline="0" dirty="0">
                          <a:solidFill>
                            <a:srgbClr val="7030A0"/>
                          </a:solidFill>
                          <a:effectLst/>
                        </a:rPr>
                        <a:t> </a:t>
                      </a:r>
                      <a:r>
                        <a:rPr lang="en-US" sz="1400" b="0" baseline="0" dirty="0" err="1">
                          <a:solidFill>
                            <a:srgbClr val="7030A0"/>
                          </a:solidFill>
                          <a:effectLst/>
                        </a:rPr>
                        <a:t>y</a:t>
                      </a:r>
                      <a:r>
                        <a:rPr lang="en-US" sz="1400" b="0" spc="-5" baseline="0" dirty="0" err="1">
                          <a:solidFill>
                            <a:srgbClr val="7030A0"/>
                          </a:solidFill>
                          <a:effectLst/>
                        </a:rPr>
                        <a:t>a</a:t>
                      </a:r>
                      <a:r>
                        <a:rPr lang="en-US" sz="1400" b="0" spc="5" baseline="0" dirty="0" err="1">
                          <a:solidFill>
                            <a:srgbClr val="7030A0"/>
                          </a:solidFill>
                          <a:effectLst/>
                        </a:rPr>
                        <a:t>pa</a:t>
                      </a:r>
                      <a:r>
                        <a:rPr lang="en-US" sz="1400" b="0" baseline="0" dirty="0" err="1">
                          <a:solidFill>
                            <a:srgbClr val="7030A0"/>
                          </a:solidFill>
                          <a:effectLst/>
                        </a:rPr>
                        <a:t>n</a:t>
                      </a:r>
                      <a:r>
                        <a:rPr lang="en-US" sz="1400" b="0" baseline="0" dirty="0">
                          <a:solidFill>
                            <a:srgbClr val="7030A0"/>
                          </a:solidFill>
                          <a:effectLst/>
                        </a:rPr>
                        <a:t> </a:t>
                      </a:r>
                      <a:r>
                        <a:rPr lang="en-US" sz="1400" b="0" baseline="0" dirty="0" err="1">
                          <a:solidFill>
                            <a:srgbClr val="7030A0"/>
                          </a:solidFill>
                          <a:effectLst/>
                        </a:rPr>
                        <a:t>kiş</a:t>
                      </a:r>
                      <a:r>
                        <a:rPr lang="en-US" sz="1400" b="0" spc="-5" baseline="0" dirty="0" err="1">
                          <a:solidFill>
                            <a:srgbClr val="7030A0"/>
                          </a:solidFill>
                          <a:effectLst/>
                        </a:rPr>
                        <a:t>i</a:t>
                      </a:r>
                      <a:r>
                        <a:rPr lang="en-US" sz="1400" b="0" spc="5" baseline="0" dirty="0" err="1">
                          <a:solidFill>
                            <a:srgbClr val="7030A0"/>
                          </a:solidFill>
                          <a:effectLst/>
                        </a:rPr>
                        <a:t>d</a:t>
                      </a:r>
                      <a:r>
                        <a:rPr lang="en-US" sz="1400" b="0" baseline="0" dirty="0" err="1">
                          <a:solidFill>
                            <a:srgbClr val="7030A0"/>
                          </a:solidFill>
                          <a:effectLst/>
                        </a:rPr>
                        <a:t>i</a:t>
                      </a:r>
                      <a:r>
                        <a:rPr lang="en-US" sz="1400" b="0" spc="-5" baseline="0" dirty="0" err="1">
                          <a:solidFill>
                            <a:srgbClr val="7030A0"/>
                          </a:solidFill>
                          <a:effectLst/>
                        </a:rPr>
                        <a:t>r</a:t>
                      </a:r>
                      <a:r>
                        <a:rPr lang="en-US" sz="1400" b="0" baseline="0" dirty="0">
                          <a:solidFill>
                            <a:srgbClr val="7030A0"/>
                          </a:solidFill>
                          <a:effectLst/>
                        </a:rPr>
                        <a:t>.</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62230" marR="105410" algn="l">
                        <a:lnSpc>
                          <a:spcPts val="1300"/>
                        </a:lnSpc>
                        <a:spcBef>
                          <a:spcPts val="15"/>
                        </a:spcBef>
                        <a:spcAft>
                          <a:spcPts val="0"/>
                        </a:spcAft>
                      </a:pPr>
                      <a:r>
                        <a:rPr lang="tr-TR" sz="1400" b="0" spc="5" baseline="0" dirty="0">
                          <a:solidFill>
                            <a:srgbClr val="7030A0"/>
                          </a:solidFill>
                          <a:effectLst/>
                        </a:rPr>
                        <a:t>7</a:t>
                      </a:r>
                      <a:r>
                        <a:rPr lang="en-US" sz="1400" b="0" baseline="0" dirty="0">
                          <a:solidFill>
                            <a:srgbClr val="7030A0"/>
                          </a:solidFill>
                          <a:effectLst/>
                        </a:rPr>
                        <a:t>.</a:t>
                      </a:r>
                      <a:r>
                        <a:rPr lang="en-US" sz="1400" b="0" spc="5" baseline="0" dirty="0">
                          <a:solidFill>
                            <a:srgbClr val="7030A0"/>
                          </a:solidFill>
                          <a:effectLst/>
                        </a:rPr>
                        <a:t> </a:t>
                      </a:r>
                      <a:r>
                        <a:rPr lang="tr-TR" sz="1400" b="0" spc="5" baseline="0" dirty="0">
                          <a:solidFill>
                            <a:srgbClr val="7030A0"/>
                          </a:solidFill>
                          <a:effectLst/>
                        </a:rPr>
                        <a:t>Y</a:t>
                      </a:r>
                      <a:r>
                        <a:rPr lang="en-US" sz="1400" b="0" spc="5" baseline="0" dirty="0" err="1">
                          <a:solidFill>
                            <a:srgbClr val="7030A0"/>
                          </a:solidFill>
                          <a:effectLst/>
                        </a:rPr>
                        <a:t>a</a:t>
                      </a:r>
                      <a:r>
                        <a:rPr lang="en-US" sz="1400" b="0" baseline="0" dirty="0" err="1">
                          <a:solidFill>
                            <a:srgbClr val="7030A0"/>
                          </a:solidFill>
                          <a:effectLst/>
                        </a:rPr>
                        <a:t>zıl</a:t>
                      </a:r>
                      <a:r>
                        <a:rPr lang="en-US" sz="1400" b="0" spc="-10" baseline="0" dirty="0" err="1">
                          <a:solidFill>
                            <a:srgbClr val="7030A0"/>
                          </a:solidFill>
                          <a:effectLst/>
                        </a:rPr>
                        <a:t>ı</a:t>
                      </a:r>
                      <a:r>
                        <a:rPr lang="en-US" sz="1400" b="0" spc="5" baseline="0" dirty="0" err="1">
                          <a:solidFill>
                            <a:srgbClr val="7030A0"/>
                          </a:solidFill>
                          <a:effectLst/>
                        </a:rPr>
                        <a:t>m</a:t>
                      </a:r>
                      <a:r>
                        <a:rPr lang="en-US" sz="1400" b="0" baseline="0" dirty="0" err="1">
                          <a:solidFill>
                            <a:srgbClr val="7030A0"/>
                          </a:solidFill>
                          <a:effectLst/>
                        </a:rPr>
                        <a:t>ı</a:t>
                      </a:r>
                      <a:r>
                        <a:rPr lang="en-US" sz="1400" b="0" spc="5" baseline="0" dirty="0">
                          <a:solidFill>
                            <a:srgbClr val="7030A0"/>
                          </a:solidFill>
                          <a:effectLst/>
                        </a:rPr>
                        <a:t> </a:t>
                      </a:r>
                      <a:r>
                        <a:rPr lang="en-US" sz="1400" b="0" spc="-10" baseline="0" dirty="0" err="1">
                          <a:solidFill>
                            <a:srgbClr val="7030A0"/>
                          </a:solidFill>
                          <a:effectLst/>
                        </a:rPr>
                        <a:t>v</a:t>
                      </a:r>
                      <a:r>
                        <a:rPr lang="en-US" sz="1400" b="0" spc="-5" baseline="0" dirty="0" err="1">
                          <a:solidFill>
                            <a:srgbClr val="7030A0"/>
                          </a:solidFill>
                          <a:effectLst/>
                        </a:rPr>
                        <a:t>e</a:t>
                      </a:r>
                      <a:r>
                        <a:rPr lang="en-US" sz="1400" b="0" baseline="0" dirty="0" err="1">
                          <a:solidFill>
                            <a:srgbClr val="7030A0"/>
                          </a:solidFill>
                          <a:effectLst/>
                        </a:rPr>
                        <a:t>ya</a:t>
                      </a:r>
                      <a:r>
                        <a:rPr lang="en-US" sz="1400" b="0" spc="5" baseline="0" dirty="0">
                          <a:solidFill>
                            <a:srgbClr val="7030A0"/>
                          </a:solidFill>
                          <a:effectLst/>
                        </a:rPr>
                        <a:t> </a:t>
                      </a:r>
                      <a:r>
                        <a:rPr lang="en-US" sz="1400" b="0" spc="5" baseline="0" dirty="0" err="1">
                          <a:solidFill>
                            <a:srgbClr val="7030A0"/>
                          </a:solidFill>
                          <a:effectLst/>
                        </a:rPr>
                        <a:t>u</a:t>
                      </a:r>
                      <a:r>
                        <a:rPr lang="en-US" sz="1400" b="0" baseline="0" dirty="0" err="1">
                          <a:solidFill>
                            <a:srgbClr val="7030A0"/>
                          </a:solidFill>
                          <a:effectLst/>
                        </a:rPr>
                        <a:t>y</a:t>
                      </a:r>
                      <a:r>
                        <a:rPr lang="en-US" sz="1400" b="0" spc="-5" baseline="0" dirty="0" err="1">
                          <a:solidFill>
                            <a:srgbClr val="7030A0"/>
                          </a:solidFill>
                          <a:effectLst/>
                        </a:rPr>
                        <a:t>g</a:t>
                      </a:r>
                      <a:r>
                        <a:rPr lang="en-US" sz="1400" b="0" spc="5" baseline="0" dirty="0" err="1">
                          <a:solidFill>
                            <a:srgbClr val="7030A0"/>
                          </a:solidFill>
                          <a:effectLst/>
                        </a:rPr>
                        <a:t>u</a:t>
                      </a:r>
                      <a:r>
                        <a:rPr lang="en-US" sz="1400" b="0" baseline="0" dirty="0" err="1">
                          <a:solidFill>
                            <a:srgbClr val="7030A0"/>
                          </a:solidFill>
                          <a:effectLst/>
                        </a:rPr>
                        <a:t>l</a:t>
                      </a:r>
                      <a:r>
                        <a:rPr lang="en-US" sz="1400" b="0" spc="-10" baseline="0" dirty="0" err="1">
                          <a:solidFill>
                            <a:srgbClr val="7030A0"/>
                          </a:solidFill>
                          <a:effectLst/>
                        </a:rPr>
                        <a:t>a</a:t>
                      </a:r>
                      <a:r>
                        <a:rPr lang="en-US" sz="1400" b="0" spc="5" baseline="0" dirty="0" err="1">
                          <a:solidFill>
                            <a:srgbClr val="7030A0"/>
                          </a:solidFill>
                          <a:effectLst/>
                        </a:rPr>
                        <a:t>ma</a:t>
                      </a:r>
                      <a:r>
                        <a:rPr lang="en-US" sz="1400" b="0" baseline="0" dirty="0" err="1">
                          <a:solidFill>
                            <a:srgbClr val="7030A0"/>
                          </a:solidFill>
                          <a:effectLst/>
                        </a:rPr>
                        <a:t>yı</a:t>
                      </a:r>
                      <a:r>
                        <a:rPr lang="en-US" sz="1400" b="0" spc="-5" baseline="0" dirty="0">
                          <a:solidFill>
                            <a:srgbClr val="7030A0"/>
                          </a:solidFill>
                          <a:effectLst/>
                        </a:rPr>
                        <a:t> </a:t>
                      </a:r>
                      <a:r>
                        <a:rPr lang="en-US" sz="1400" b="0" baseline="0" dirty="0">
                          <a:solidFill>
                            <a:srgbClr val="7030A0"/>
                          </a:solidFill>
                          <a:effectLst/>
                        </a:rPr>
                        <a:t>t</a:t>
                      </a:r>
                      <a:r>
                        <a:rPr lang="en-US" sz="1400" b="0" spc="5" baseline="0" dirty="0">
                          <a:solidFill>
                            <a:srgbClr val="7030A0"/>
                          </a:solidFill>
                          <a:effectLst/>
                        </a:rPr>
                        <a:t>e</a:t>
                      </a:r>
                      <a:r>
                        <a:rPr lang="en-US" sz="1400" b="0" baseline="0" dirty="0">
                          <a:solidFill>
                            <a:srgbClr val="7030A0"/>
                          </a:solidFill>
                          <a:effectLst/>
                        </a:rPr>
                        <a:t>st </a:t>
                      </a:r>
                      <a:r>
                        <a:rPr lang="en-US" sz="1400" b="0" spc="5" baseline="0" dirty="0" err="1">
                          <a:solidFill>
                            <a:srgbClr val="7030A0"/>
                          </a:solidFill>
                          <a:effectLst/>
                        </a:rPr>
                        <a:t>ed</a:t>
                      </a:r>
                      <a:r>
                        <a:rPr lang="en-US" sz="1400" b="0" spc="-5" baseline="0" dirty="0" err="1">
                          <a:solidFill>
                            <a:srgbClr val="7030A0"/>
                          </a:solidFill>
                          <a:effectLst/>
                        </a:rPr>
                        <a:t>e</a:t>
                      </a:r>
                      <a:r>
                        <a:rPr lang="en-US" sz="1400" b="0" baseline="0" dirty="0" err="1">
                          <a:solidFill>
                            <a:srgbClr val="7030A0"/>
                          </a:solidFill>
                          <a:effectLst/>
                        </a:rPr>
                        <a:t>n</a:t>
                      </a:r>
                      <a:r>
                        <a:rPr lang="en-US" sz="1400" b="0" spc="5" baseline="0" dirty="0">
                          <a:solidFill>
                            <a:srgbClr val="7030A0"/>
                          </a:solidFill>
                          <a:effectLst/>
                        </a:rPr>
                        <a:t> </a:t>
                      </a:r>
                      <a:r>
                        <a:rPr lang="en-US" sz="1400" b="0" baseline="0" dirty="0" err="1">
                          <a:solidFill>
                            <a:srgbClr val="7030A0"/>
                          </a:solidFill>
                          <a:effectLst/>
                        </a:rPr>
                        <a:t>kişidi</a:t>
                      </a:r>
                      <a:r>
                        <a:rPr lang="en-US" sz="1400" b="0" spc="-5" baseline="0" dirty="0" err="1">
                          <a:solidFill>
                            <a:srgbClr val="7030A0"/>
                          </a:solidFill>
                          <a:effectLst/>
                        </a:rPr>
                        <a:t>r</a:t>
                      </a:r>
                      <a:r>
                        <a:rPr lang="en-US" sz="1400" b="0" baseline="0" dirty="0">
                          <a:solidFill>
                            <a:srgbClr val="7030A0"/>
                          </a:solidFill>
                          <a:effectLst/>
                        </a:rPr>
                        <a:t>.</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94426569"/>
                  </a:ext>
                </a:extLst>
              </a:tr>
              <a:tr h="780015">
                <a:tc>
                  <a:txBody>
                    <a:bodyPr/>
                    <a:lstStyle/>
                    <a:p>
                      <a:pPr marL="61595" marR="503555" algn="l">
                        <a:spcBef>
                          <a:spcPts val="0"/>
                        </a:spcBef>
                        <a:spcAft>
                          <a:spcPts val="0"/>
                        </a:spcAft>
                      </a:pPr>
                      <a:r>
                        <a:rPr lang="tr-TR" sz="1400" b="0" spc="5" baseline="0" dirty="0">
                          <a:solidFill>
                            <a:srgbClr val="7030A0"/>
                          </a:solidFill>
                          <a:effectLst/>
                        </a:rPr>
                        <a:t>8</a:t>
                      </a:r>
                      <a:r>
                        <a:rPr lang="en-US" sz="1400" b="0" baseline="0" dirty="0">
                          <a:solidFill>
                            <a:srgbClr val="7030A0"/>
                          </a:solidFill>
                          <a:effectLst/>
                        </a:rPr>
                        <a:t>.</a:t>
                      </a:r>
                      <a:r>
                        <a:rPr lang="en-US" sz="1400" b="0" spc="5" baseline="0" dirty="0">
                          <a:solidFill>
                            <a:srgbClr val="7030A0"/>
                          </a:solidFill>
                          <a:effectLst/>
                        </a:rPr>
                        <a:t> </a:t>
                      </a:r>
                      <a:r>
                        <a:rPr lang="en-US" sz="1400" b="0" spc="-5" baseline="0" dirty="0" err="1">
                          <a:solidFill>
                            <a:srgbClr val="7030A0"/>
                          </a:solidFill>
                          <a:effectLst/>
                        </a:rPr>
                        <a:t>M</a:t>
                      </a:r>
                      <a:r>
                        <a:rPr lang="en-US" sz="1400" b="0" spc="5" baseline="0" dirty="0" err="1">
                          <a:solidFill>
                            <a:srgbClr val="7030A0"/>
                          </a:solidFill>
                          <a:effectLst/>
                        </a:rPr>
                        <a:t>ü</a:t>
                      </a:r>
                      <a:r>
                        <a:rPr lang="en-US" sz="1400" b="0" spc="-10" baseline="0" dirty="0" err="1">
                          <a:solidFill>
                            <a:srgbClr val="7030A0"/>
                          </a:solidFill>
                          <a:effectLst/>
                        </a:rPr>
                        <a:t>k</a:t>
                      </a:r>
                      <a:r>
                        <a:rPr lang="en-US" sz="1400" b="0" spc="5" baseline="0" dirty="0" err="1">
                          <a:solidFill>
                            <a:srgbClr val="7030A0"/>
                          </a:solidFill>
                          <a:effectLst/>
                        </a:rPr>
                        <a:t>e</a:t>
                      </a:r>
                      <a:r>
                        <a:rPr lang="en-US" sz="1400" b="0" spc="-5" baseline="0" dirty="0" err="1">
                          <a:solidFill>
                            <a:srgbClr val="7030A0"/>
                          </a:solidFill>
                          <a:effectLst/>
                        </a:rPr>
                        <a:t>m</a:t>
                      </a:r>
                      <a:r>
                        <a:rPr lang="en-US" sz="1400" b="0" spc="5" baseline="0" dirty="0" err="1">
                          <a:solidFill>
                            <a:srgbClr val="7030A0"/>
                          </a:solidFill>
                          <a:effectLst/>
                        </a:rPr>
                        <a:t>me</a:t>
                      </a:r>
                      <a:r>
                        <a:rPr lang="en-US" sz="1400" b="0" baseline="0" dirty="0" err="1">
                          <a:solidFill>
                            <a:srgbClr val="7030A0"/>
                          </a:solidFill>
                          <a:effectLst/>
                        </a:rPr>
                        <a:t>l</a:t>
                      </a:r>
                      <a:r>
                        <a:rPr lang="en-US" sz="1400" b="0" spc="-10" baseline="0" dirty="0">
                          <a:solidFill>
                            <a:srgbClr val="7030A0"/>
                          </a:solidFill>
                          <a:effectLst/>
                        </a:rPr>
                        <a:t> </a:t>
                      </a:r>
                      <a:r>
                        <a:rPr lang="tr-TR" sz="1400" b="0" spc="-5" baseline="0" dirty="0" err="1">
                          <a:solidFill>
                            <a:srgbClr val="7030A0"/>
                          </a:solidFill>
                          <a:effectLst/>
                        </a:rPr>
                        <a:t>developerlar</a:t>
                      </a:r>
                      <a:r>
                        <a:rPr lang="en-US" sz="1400" b="0" baseline="0" dirty="0">
                          <a:solidFill>
                            <a:srgbClr val="7030A0"/>
                          </a:solidFill>
                          <a:effectLst/>
                        </a:rPr>
                        <a:t>, </a:t>
                      </a:r>
                      <a:r>
                        <a:rPr lang="en-US" sz="1400" b="0" baseline="0" dirty="0" err="1">
                          <a:solidFill>
                            <a:srgbClr val="7030A0"/>
                          </a:solidFill>
                          <a:effectLst/>
                        </a:rPr>
                        <a:t>y</a:t>
                      </a:r>
                      <a:r>
                        <a:rPr lang="en-US" sz="1400" b="0" spc="5" baseline="0" dirty="0" err="1">
                          <a:solidFill>
                            <a:srgbClr val="7030A0"/>
                          </a:solidFill>
                          <a:effectLst/>
                        </a:rPr>
                        <a:t>a</a:t>
                      </a:r>
                      <a:r>
                        <a:rPr lang="en-US" sz="1400" b="0" baseline="0" dirty="0" err="1">
                          <a:solidFill>
                            <a:srgbClr val="7030A0"/>
                          </a:solidFill>
                          <a:effectLst/>
                        </a:rPr>
                        <a:t>ln</a:t>
                      </a:r>
                      <a:r>
                        <a:rPr lang="en-US" sz="1400" b="0" spc="5" baseline="0" dirty="0" err="1">
                          <a:solidFill>
                            <a:srgbClr val="7030A0"/>
                          </a:solidFill>
                          <a:effectLst/>
                        </a:rPr>
                        <a:t>ı</a:t>
                      </a:r>
                      <a:r>
                        <a:rPr lang="en-US" sz="1400" b="0" baseline="0" dirty="0" err="1">
                          <a:solidFill>
                            <a:srgbClr val="7030A0"/>
                          </a:solidFill>
                          <a:effectLst/>
                        </a:rPr>
                        <a:t>zca</a:t>
                      </a:r>
                      <a:r>
                        <a:rPr lang="en-US" sz="1400" b="0" spc="-5" baseline="0" dirty="0">
                          <a:solidFill>
                            <a:srgbClr val="7030A0"/>
                          </a:solidFill>
                          <a:effectLst/>
                        </a:rPr>
                        <a:t> </a:t>
                      </a:r>
                      <a:r>
                        <a:rPr lang="en-US" sz="1400" b="0" spc="5" baseline="0" dirty="0" err="1">
                          <a:solidFill>
                            <a:srgbClr val="7030A0"/>
                          </a:solidFill>
                          <a:effectLst/>
                        </a:rPr>
                        <a:t>e</a:t>
                      </a:r>
                      <a:r>
                        <a:rPr lang="en-US" sz="1400" b="0" baseline="0" dirty="0" err="1">
                          <a:solidFill>
                            <a:srgbClr val="7030A0"/>
                          </a:solidFill>
                          <a:effectLst/>
                        </a:rPr>
                        <a:t>n</a:t>
                      </a:r>
                      <a:r>
                        <a:rPr lang="en-US" sz="1400" b="0" baseline="0" dirty="0">
                          <a:solidFill>
                            <a:srgbClr val="7030A0"/>
                          </a:solidFill>
                          <a:effectLst/>
                        </a:rPr>
                        <a:t> </a:t>
                      </a:r>
                      <a:r>
                        <a:rPr lang="en-US" sz="1400" b="0" baseline="0" dirty="0" err="1">
                          <a:solidFill>
                            <a:srgbClr val="7030A0"/>
                          </a:solidFill>
                          <a:effectLst/>
                        </a:rPr>
                        <a:t>iyi</a:t>
                      </a:r>
                      <a:r>
                        <a:rPr lang="en-US" sz="1400" b="0" spc="-5" baseline="0" dirty="0">
                          <a:solidFill>
                            <a:srgbClr val="7030A0"/>
                          </a:solidFill>
                          <a:effectLst/>
                        </a:rPr>
                        <a:t> </a:t>
                      </a:r>
                      <a:r>
                        <a:rPr lang="en-US" sz="1400" b="0" spc="5" baseline="0" dirty="0" err="1">
                          <a:solidFill>
                            <a:srgbClr val="7030A0"/>
                          </a:solidFill>
                          <a:effectLst/>
                        </a:rPr>
                        <a:t>u</a:t>
                      </a:r>
                      <a:r>
                        <a:rPr lang="en-US" sz="1400" b="0" baseline="0" dirty="0" err="1">
                          <a:solidFill>
                            <a:srgbClr val="7030A0"/>
                          </a:solidFill>
                          <a:effectLst/>
                        </a:rPr>
                        <a:t>y</a:t>
                      </a:r>
                      <a:r>
                        <a:rPr lang="en-US" sz="1400" b="0" spc="5" baseline="0" dirty="0" err="1">
                          <a:solidFill>
                            <a:srgbClr val="7030A0"/>
                          </a:solidFill>
                          <a:effectLst/>
                        </a:rPr>
                        <a:t>gu</a:t>
                      </a:r>
                      <a:r>
                        <a:rPr lang="en-US" sz="1400" b="0" baseline="0" dirty="0" err="1">
                          <a:solidFill>
                            <a:srgbClr val="7030A0"/>
                          </a:solidFill>
                          <a:effectLst/>
                        </a:rPr>
                        <a:t>l</a:t>
                      </a:r>
                      <a:r>
                        <a:rPr lang="en-US" sz="1400" b="0" spc="-10" baseline="0" dirty="0" err="1">
                          <a:solidFill>
                            <a:srgbClr val="7030A0"/>
                          </a:solidFill>
                          <a:effectLst/>
                        </a:rPr>
                        <a:t>a</a:t>
                      </a:r>
                      <a:r>
                        <a:rPr lang="en-US" sz="1400" b="0" spc="5" baseline="0" dirty="0" err="1">
                          <a:solidFill>
                            <a:srgbClr val="7030A0"/>
                          </a:solidFill>
                          <a:effectLst/>
                        </a:rPr>
                        <a:t>ma</a:t>
                      </a:r>
                      <a:r>
                        <a:rPr lang="en-US" sz="1400" b="0" baseline="0" dirty="0" err="1">
                          <a:solidFill>
                            <a:srgbClr val="7030A0"/>
                          </a:solidFill>
                          <a:effectLst/>
                        </a:rPr>
                        <a:t>yı</a:t>
                      </a:r>
                      <a:r>
                        <a:rPr lang="en-US" sz="1400" b="0" spc="-10" baseline="0" dirty="0">
                          <a:solidFill>
                            <a:srgbClr val="7030A0"/>
                          </a:solidFill>
                          <a:effectLst/>
                        </a:rPr>
                        <a:t> </a:t>
                      </a:r>
                      <a:r>
                        <a:rPr lang="en-US" sz="1400" b="0" baseline="0" dirty="0" err="1">
                          <a:solidFill>
                            <a:srgbClr val="7030A0"/>
                          </a:solidFill>
                          <a:effectLst/>
                        </a:rPr>
                        <a:t>y</a:t>
                      </a:r>
                      <a:r>
                        <a:rPr lang="en-US" sz="1400" b="0" spc="5" baseline="0" dirty="0" err="1">
                          <a:solidFill>
                            <a:srgbClr val="7030A0"/>
                          </a:solidFill>
                          <a:effectLst/>
                        </a:rPr>
                        <a:t>a</a:t>
                      </a:r>
                      <a:r>
                        <a:rPr lang="en-US" sz="1400" b="0" spc="-5" baseline="0" dirty="0" err="1">
                          <a:solidFill>
                            <a:srgbClr val="7030A0"/>
                          </a:solidFill>
                          <a:effectLst/>
                        </a:rPr>
                        <a:t>p</a:t>
                      </a:r>
                      <a:r>
                        <a:rPr lang="en-US" sz="1400" b="0" spc="5" baseline="0" dirty="0" err="1">
                          <a:solidFill>
                            <a:srgbClr val="7030A0"/>
                          </a:solidFill>
                          <a:effectLst/>
                        </a:rPr>
                        <a:t>ma</a:t>
                      </a:r>
                      <a:r>
                        <a:rPr lang="en-US" sz="1400" b="0" spc="-10" baseline="0" dirty="0" err="1">
                          <a:solidFill>
                            <a:srgbClr val="7030A0"/>
                          </a:solidFill>
                          <a:effectLst/>
                        </a:rPr>
                        <a:t>k</a:t>
                      </a:r>
                      <a:r>
                        <a:rPr lang="en-US" sz="1400" b="0" baseline="0" dirty="0" err="1">
                          <a:solidFill>
                            <a:srgbClr val="7030A0"/>
                          </a:solidFill>
                          <a:effectLst/>
                        </a:rPr>
                        <a:t>la</a:t>
                      </a:r>
                      <a:r>
                        <a:rPr lang="en-US" sz="1400" b="0" spc="5" baseline="0" dirty="0">
                          <a:solidFill>
                            <a:srgbClr val="7030A0"/>
                          </a:solidFill>
                          <a:effectLst/>
                        </a:rPr>
                        <a:t> </a:t>
                      </a:r>
                      <a:r>
                        <a:rPr lang="en-US" sz="1400" b="0" baseline="0" dirty="0" err="1">
                          <a:solidFill>
                            <a:srgbClr val="7030A0"/>
                          </a:solidFill>
                          <a:effectLst/>
                        </a:rPr>
                        <a:t>k</a:t>
                      </a:r>
                      <a:r>
                        <a:rPr lang="en-US" sz="1400" b="0" spc="5" baseline="0" dirty="0" err="1">
                          <a:solidFill>
                            <a:srgbClr val="7030A0"/>
                          </a:solidFill>
                          <a:effectLst/>
                        </a:rPr>
                        <a:t>a</a:t>
                      </a:r>
                      <a:r>
                        <a:rPr lang="en-US" sz="1400" b="0" baseline="0" dirty="0" err="1">
                          <a:solidFill>
                            <a:srgbClr val="7030A0"/>
                          </a:solidFill>
                          <a:effectLst/>
                        </a:rPr>
                        <a:t>l</a:t>
                      </a:r>
                      <a:r>
                        <a:rPr lang="en-US" sz="1400" b="0" spc="-5" baseline="0" dirty="0" err="1">
                          <a:solidFill>
                            <a:srgbClr val="7030A0"/>
                          </a:solidFill>
                          <a:effectLst/>
                        </a:rPr>
                        <a:t>m</a:t>
                      </a:r>
                      <a:r>
                        <a:rPr lang="en-US" sz="1400" b="0" spc="5" baseline="0" dirty="0" err="1">
                          <a:solidFill>
                            <a:srgbClr val="7030A0"/>
                          </a:solidFill>
                          <a:effectLst/>
                        </a:rPr>
                        <a:t>a</a:t>
                      </a:r>
                      <a:r>
                        <a:rPr lang="en-US" sz="1400" b="0" baseline="0" dirty="0" err="1">
                          <a:solidFill>
                            <a:srgbClr val="7030A0"/>
                          </a:solidFill>
                          <a:effectLst/>
                        </a:rPr>
                        <a:t>z</a:t>
                      </a:r>
                      <a:r>
                        <a:rPr lang="en-US" sz="1400" b="0" baseline="0" dirty="0">
                          <a:solidFill>
                            <a:srgbClr val="7030A0"/>
                          </a:solidFill>
                          <a:effectLst/>
                        </a:rPr>
                        <a:t>,</a:t>
                      </a:r>
                      <a:r>
                        <a:rPr lang="en-US" sz="1400" b="0" spc="5" baseline="0" dirty="0">
                          <a:solidFill>
                            <a:srgbClr val="7030A0"/>
                          </a:solidFill>
                          <a:effectLst/>
                        </a:rPr>
                        <a:t> </a:t>
                      </a:r>
                      <a:r>
                        <a:rPr lang="en-US" sz="1400" b="0" spc="5" baseline="0" dirty="0" err="1">
                          <a:solidFill>
                            <a:srgbClr val="7030A0"/>
                          </a:solidFill>
                          <a:effectLst/>
                        </a:rPr>
                        <a:t>a</a:t>
                      </a:r>
                      <a:r>
                        <a:rPr lang="en-US" sz="1400" b="0" spc="-10" baseline="0" dirty="0" err="1">
                          <a:solidFill>
                            <a:srgbClr val="7030A0"/>
                          </a:solidFill>
                          <a:effectLst/>
                        </a:rPr>
                        <a:t>y</a:t>
                      </a:r>
                      <a:r>
                        <a:rPr lang="en-US" sz="1400" b="0" spc="5" baseline="0" dirty="0" err="1">
                          <a:solidFill>
                            <a:srgbClr val="7030A0"/>
                          </a:solidFill>
                          <a:effectLst/>
                        </a:rPr>
                        <a:t>n</a:t>
                      </a:r>
                      <a:r>
                        <a:rPr lang="en-US" sz="1400" b="0" baseline="0" dirty="0" err="1">
                          <a:solidFill>
                            <a:srgbClr val="7030A0"/>
                          </a:solidFill>
                          <a:effectLst/>
                        </a:rPr>
                        <a:t>ı</a:t>
                      </a:r>
                      <a:r>
                        <a:rPr lang="en-US" sz="1400" b="0" baseline="0" dirty="0">
                          <a:solidFill>
                            <a:srgbClr val="7030A0"/>
                          </a:solidFill>
                          <a:effectLst/>
                        </a:rPr>
                        <a:t> </a:t>
                      </a:r>
                      <a:r>
                        <a:rPr lang="en-US" sz="1400" b="0" baseline="0" dirty="0" err="1">
                          <a:solidFill>
                            <a:srgbClr val="7030A0"/>
                          </a:solidFill>
                          <a:effectLst/>
                        </a:rPr>
                        <a:t>z</a:t>
                      </a:r>
                      <a:r>
                        <a:rPr lang="en-US" sz="1400" b="0" spc="5" baseline="0" dirty="0" err="1">
                          <a:solidFill>
                            <a:srgbClr val="7030A0"/>
                          </a:solidFill>
                          <a:effectLst/>
                        </a:rPr>
                        <a:t>am</a:t>
                      </a:r>
                      <a:r>
                        <a:rPr lang="en-US" sz="1400" b="0" spc="-5" baseline="0" dirty="0" err="1">
                          <a:solidFill>
                            <a:srgbClr val="7030A0"/>
                          </a:solidFill>
                          <a:effectLst/>
                        </a:rPr>
                        <a:t>a</a:t>
                      </a:r>
                      <a:r>
                        <a:rPr lang="en-US" sz="1400" b="0" spc="5" baseline="0" dirty="0" err="1">
                          <a:solidFill>
                            <a:srgbClr val="7030A0"/>
                          </a:solidFill>
                          <a:effectLst/>
                        </a:rPr>
                        <a:t>n</a:t>
                      </a:r>
                      <a:r>
                        <a:rPr lang="en-US" sz="1400" b="0" spc="-5" baseline="0" dirty="0" err="1">
                          <a:solidFill>
                            <a:srgbClr val="7030A0"/>
                          </a:solidFill>
                          <a:effectLst/>
                        </a:rPr>
                        <a:t>d</a:t>
                      </a:r>
                      <a:r>
                        <a:rPr lang="en-US" sz="1400" b="0" baseline="0" dirty="0" err="1">
                          <a:solidFill>
                            <a:srgbClr val="7030A0"/>
                          </a:solidFill>
                          <a:effectLst/>
                        </a:rPr>
                        <a:t>a</a:t>
                      </a:r>
                      <a:r>
                        <a:rPr lang="en-US" sz="1400" b="0" spc="5" baseline="0" dirty="0">
                          <a:solidFill>
                            <a:srgbClr val="7030A0"/>
                          </a:solidFill>
                          <a:effectLst/>
                        </a:rPr>
                        <a:t> </a:t>
                      </a:r>
                      <a:r>
                        <a:rPr lang="en-US" sz="1400" b="0" spc="5" baseline="0" dirty="0" err="1">
                          <a:solidFill>
                            <a:srgbClr val="7030A0"/>
                          </a:solidFill>
                          <a:effectLst/>
                        </a:rPr>
                        <a:t>u</a:t>
                      </a:r>
                      <a:r>
                        <a:rPr lang="en-US" sz="1400" b="0" spc="-10" baseline="0" dirty="0" err="1">
                          <a:solidFill>
                            <a:srgbClr val="7030A0"/>
                          </a:solidFill>
                          <a:effectLst/>
                        </a:rPr>
                        <a:t>y</a:t>
                      </a:r>
                      <a:r>
                        <a:rPr lang="en-US" sz="1400" b="0" spc="5" baseline="0" dirty="0" err="1">
                          <a:solidFill>
                            <a:srgbClr val="7030A0"/>
                          </a:solidFill>
                          <a:effectLst/>
                        </a:rPr>
                        <a:t>gu</a:t>
                      </a:r>
                      <a:r>
                        <a:rPr lang="en-US" sz="1400" b="0" baseline="0" dirty="0" err="1">
                          <a:solidFill>
                            <a:srgbClr val="7030A0"/>
                          </a:solidFill>
                          <a:effectLst/>
                        </a:rPr>
                        <a:t>l</a:t>
                      </a:r>
                      <a:r>
                        <a:rPr lang="en-US" sz="1400" b="0" spc="-10" baseline="0" dirty="0" err="1">
                          <a:solidFill>
                            <a:srgbClr val="7030A0"/>
                          </a:solidFill>
                          <a:effectLst/>
                        </a:rPr>
                        <a:t>a</a:t>
                      </a:r>
                      <a:r>
                        <a:rPr lang="en-US" sz="1400" b="0" spc="5" baseline="0" dirty="0" err="1">
                          <a:solidFill>
                            <a:srgbClr val="7030A0"/>
                          </a:solidFill>
                          <a:effectLst/>
                        </a:rPr>
                        <a:t>ma</a:t>
                      </a:r>
                      <a:r>
                        <a:rPr lang="en-US" sz="1400" b="0" baseline="0" dirty="0" err="1">
                          <a:solidFill>
                            <a:srgbClr val="7030A0"/>
                          </a:solidFill>
                          <a:effectLst/>
                        </a:rPr>
                        <a:t>yı</a:t>
                      </a:r>
                      <a:r>
                        <a:rPr lang="en-US" sz="1400" b="0" spc="-20" baseline="0" dirty="0">
                          <a:solidFill>
                            <a:srgbClr val="7030A0"/>
                          </a:solidFill>
                          <a:effectLst/>
                        </a:rPr>
                        <a:t> </a:t>
                      </a:r>
                      <a:r>
                        <a:rPr lang="en-US" sz="1400" b="0" spc="5" baseline="0" dirty="0" err="1">
                          <a:solidFill>
                            <a:srgbClr val="7030A0"/>
                          </a:solidFill>
                          <a:effectLst/>
                        </a:rPr>
                        <a:t>da</a:t>
                      </a:r>
                      <a:r>
                        <a:rPr lang="en-US" sz="1400" b="0" spc="-5" baseline="0" dirty="0" err="1">
                          <a:solidFill>
                            <a:srgbClr val="7030A0"/>
                          </a:solidFill>
                          <a:effectLst/>
                        </a:rPr>
                        <a:t>h</a:t>
                      </a:r>
                      <a:r>
                        <a:rPr lang="en-US" sz="1400" b="0" baseline="0" dirty="0" err="1">
                          <a:solidFill>
                            <a:srgbClr val="7030A0"/>
                          </a:solidFill>
                          <a:effectLst/>
                        </a:rPr>
                        <a:t>a</a:t>
                      </a:r>
                      <a:r>
                        <a:rPr lang="en-US" sz="1400" b="0" spc="5" baseline="0" dirty="0">
                          <a:solidFill>
                            <a:srgbClr val="7030A0"/>
                          </a:solidFill>
                          <a:effectLst/>
                        </a:rPr>
                        <a:t> d</a:t>
                      </a:r>
                      <a:r>
                        <a:rPr lang="en-US" sz="1400" b="0" baseline="0" dirty="0">
                          <a:solidFill>
                            <a:srgbClr val="7030A0"/>
                          </a:solidFill>
                          <a:effectLst/>
                        </a:rPr>
                        <a:t>a</a:t>
                      </a:r>
                      <a:r>
                        <a:rPr lang="en-US" sz="1400" b="0" spc="-5" baseline="0" dirty="0">
                          <a:solidFill>
                            <a:srgbClr val="7030A0"/>
                          </a:solidFill>
                          <a:effectLst/>
                        </a:rPr>
                        <a:t> </a:t>
                      </a:r>
                      <a:r>
                        <a:rPr lang="en-US" sz="1400" b="0" spc="5" baseline="0" dirty="0" err="1">
                          <a:solidFill>
                            <a:srgbClr val="7030A0"/>
                          </a:solidFill>
                          <a:effectLst/>
                        </a:rPr>
                        <a:t>ge</a:t>
                      </a:r>
                      <a:r>
                        <a:rPr lang="en-US" sz="1400" b="0" baseline="0" dirty="0" err="1">
                          <a:solidFill>
                            <a:srgbClr val="7030A0"/>
                          </a:solidFill>
                          <a:effectLst/>
                        </a:rPr>
                        <a:t>l</a:t>
                      </a:r>
                      <a:r>
                        <a:rPr lang="en-US" sz="1400" b="0" spc="-5" baseline="0" dirty="0" err="1">
                          <a:solidFill>
                            <a:srgbClr val="7030A0"/>
                          </a:solidFill>
                          <a:effectLst/>
                        </a:rPr>
                        <a:t>i</a:t>
                      </a:r>
                      <a:r>
                        <a:rPr lang="en-US" sz="1400" b="0" baseline="0" dirty="0" err="1">
                          <a:solidFill>
                            <a:srgbClr val="7030A0"/>
                          </a:solidFill>
                          <a:effectLst/>
                        </a:rPr>
                        <a:t>şti</a:t>
                      </a:r>
                      <a:r>
                        <a:rPr lang="en-US" sz="1400" b="0" spc="-5" baseline="0" dirty="0" err="1">
                          <a:solidFill>
                            <a:srgbClr val="7030A0"/>
                          </a:solidFill>
                          <a:effectLst/>
                        </a:rPr>
                        <a:t>rm</a:t>
                      </a:r>
                      <a:r>
                        <a:rPr lang="en-US" sz="1400" b="0" spc="5" baseline="0" dirty="0" err="1">
                          <a:solidFill>
                            <a:srgbClr val="7030A0"/>
                          </a:solidFill>
                          <a:effectLst/>
                        </a:rPr>
                        <a:t>e</a:t>
                      </a:r>
                      <a:r>
                        <a:rPr lang="en-US" sz="1400" b="0" baseline="0" dirty="0" err="1">
                          <a:solidFill>
                            <a:srgbClr val="7030A0"/>
                          </a:solidFill>
                          <a:effectLst/>
                        </a:rPr>
                        <a:t>k</a:t>
                      </a:r>
                      <a:r>
                        <a:rPr lang="en-US" sz="1400" b="0" baseline="0" dirty="0">
                          <a:solidFill>
                            <a:srgbClr val="7030A0"/>
                          </a:solidFill>
                          <a:effectLst/>
                        </a:rPr>
                        <a:t> </a:t>
                      </a:r>
                      <a:r>
                        <a:rPr lang="en-US" sz="1400" b="0" baseline="0" dirty="0" err="1">
                          <a:solidFill>
                            <a:srgbClr val="7030A0"/>
                          </a:solidFill>
                          <a:effectLst/>
                        </a:rPr>
                        <a:t>iç</a:t>
                      </a:r>
                      <a:r>
                        <a:rPr lang="en-US" sz="1400" b="0" spc="-5" baseline="0" dirty="0" err="1">
                          <a:solidFill>
                            <a:srgbClr val="7030A0"/>
                          </a:solidFill>
                          <a:effectLst/>
                        </a:rPr>
                        <a:t>i</a:t>
                      </a:r>
                      <a:r>
                        <a:rPr lang="en-US" sz="1400" b="0" baseline="0" dirty="0" err="1">
                          <a:solidFill>
                            <a:srgbClr val="7030A0"/>
                          </a:solidFill>
                          <a:effectLst/>
                        </a:rPr>
                        <a:t>n</a:t>
                      </a:r>
                      <a:r>
                        <a:rPr lang="en-US" sz="1400" b="0" spc="5" baseline="0" dirty="0">
                          <a:solidFill>
                            <a:srgbClr val="7030A0"/>
                          </a:solidFill>
                          <a:effectLst/>
                        </a:rPr>
                        <a:t> </a:t>
                      </a:r>
                      <a:r>
                        <a:rPr lang="en-US" sz="1400" b="0" spc="5" baseline="0" dirty="0" err="1">
                          <a:solidFill>
                            <a:srgbClr val="7030A0"/>
                          </a:solidFill>
                          <a:effectLst/>
                        </a:rPr>
                        <a:t>öne</a:t>
                      </a:r>
                      <a:r>
                        <a:rPr lang="en-US" sz="1400" b="0" baseline="0" dirty="0" err="1">
                          <a:solidFill>
                            <a:srgbClr val="7030A0"/>
                          </a:solidFill>
                          <a:effectLst/>
                        </a:rPr>
                        <a:t>r</a:t>
                      </a:r>
                      <a:r>
                        <a:rPr lang="en-US" sz="1400" b="0" spc="-5" baseline="0" dirty="0" err="1">
                          <a:solidFill>
                            <a:srgbClr val="7030A0"/>
                          </a:solidFill>
                          <a:effectLst/>
                        </a:rPr>
                        <a:t>i</a:t>
                      </a:r>
                      <a:r>
                        <a:rPr lang="en-US" sz="1400" b="0" baseline="0" dirty="0" err="1">
                          <a:solidFill>
                            <a:srgbClr val="7030A0"/>
                          </a:solidFill>
                          <a:effectLst/>
                        </a:rPr>
                        <a:t>lerde</a:t>
                      </a:r>
                      <a:r>
                        <a:rPr lang="en-US" sz="1400" b="0" baseline="0" dirty="0">
                          <a:solidFill>
                            <a:srgbClr val="7030A0"/>
                          </a:solidFill>
                          <a:effectLst/>
                        </a:rPr>
                        <a:t> </a:t>
                      </a:r>
                      <a:r>
                        <a:rPr lang="en-US" sz="1400" b="0" spc="5" baseline="0" dirty="0" err="1">
                          <a:solidFill>
                            <a:srgbClr val="7030A0"/>
                          </a:solidFill>
                          <a:effectLst/>
                        </a:rPr>
                        <a:t>bu</a:t>
                      </a:r>
                      <a:r>
                        <a:rPr lang="en-US" sz="1400" b="0" spc="-15" baseline="0" dirty="0" err="1">
                          <a:solidFill>
                            <a:srgbClr val="7030A0"/>
                          </a:solidFill>
                          <a:effectLst/>
                        </a:rPr>
                        <a:t>l</a:t>
                      </a:r>
                      <a:r>
                        <a:rPr lang="en-US" sz="1400" b="0" spc="5" baseline="0" dirty="0" err="1">
                          <a:solidFill>
                            <a:srgbClr val="7030A0"/>
                          </a:solidFill>
                          <a:effectLst/>
                        </a:rPr>
                        <a:t>unu</a:t>
                      </a:r>
                      <a:r>
                        <a:rPr lang="en-US" sz="1400" b="0" baseline="0" dirty="0" err="1">
                          <a:solidFill>
                            <a:srgbClr val="7030A0"/>
                          </a:solidFill>
                          <a:effectLst/>
                        </a:rPr>
                        <a:t>r</a:t>
                      </a:r>
                      <a:r>
                        <a:rPr lang="en-US" sz="1400" b="0" spc="-20" baseline="0" dirty="0" err="1">
                          <a:solidFill>
                            <a:srgbClr val="7030A0"/>
                          </a:solidFill>
                          <a:effectLst/>
                        </a:rPr>
                        <a:t>l</a:t>
                      </a:r>
                      <a:r>
                        <a:rPr lang="en-US" sz="1400" b="0" spc="5" baseline="0" dirty="0" err="1">
                          <a:solidFill>
                            <a:srgbClr val="7030A0"/>
                          </a:solidFill>
                          <a:effectLst/>
                        </a:rPr>
                        <a:t>a</a:t>
                      </a:r>
                      <a:r>
                        <a:rPr lang="en-US" sz="1400" b="0" baseline="0" dirty="0" err="1">
                          <a:solidFill>
                            <a:srgbClr val="7030A0"/>
                          </a:solidFill>
                          <a:effectLst/>
                        </a:rPr>
                        <a:t>r</a:t>
                      </a:r>
                      <a:r>
                        <a:rPr lang="en-US" sz="1400" b="0" baseline="0" dirty="0">
                          <a:solidFill>
                            <a:srgbClr val="7030A0"/>
                          </a:solidFill>
                          <a:effectLst/>
                        </a:rPr>
                        <a:t>.</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62230" marR="147955" algn="l">
                        <a:spcBef>
                          <a:spcPts val="0"/>
                        </a:spcBef>
                        <a:spcAft>
                          <a:spcPts val="0"/>
                        </a:spcAft>
                      </a:pPr>
                      <a:r>
                        <a:rPr lang="tr-TR" sz="1400" b="0" spc="5" baseline="0" dirty="0">
                          <a:solidFill>
                            <a:srgbClr val="7030A0"/>
                          </a:solidFill>
                          <a:effectLst/>
                        </a:rPr>
                        <a:t>8</a:t>
                      </a:r>
                      <a:r>
                        <a:rPr lang="en-US" sz="1400" b="0" baseline="0" dirty="0">
                          <a:solidFill>
                            <a:srgbClr val="7030A0"/>
                          </a:solidFill>
                          <a:effectLst/>
                        </a:rPr>
                        <a:t>.</a:t>
                      </a:r>
                      <a:r>
                        <a:rPr lang="en-US" sz="1400" b="0" spc="5" baseline="0" dirty="0">
                          <a:solidFill>
                            <a:srgbClr val="7030A0"/>
                          </a:solidFill>
                          <a:effectLst/>
                        </a:rPr>
                        <a:t> </a:t>
                      </a:r>
                      <a:r>
                        <a:rPr lang="en-US" sz="1400" b="0" spc="-5" baseline="0" dirty="0" err="1">
                          <a:solidFill>
                            <a:srgbClr val="7030A0"/>
                          </a:solidFill>
                          <a:effectLst/>
                        </a:rPr>
                        <a:t>M</a:t>
                      </a:r>
                      <a:r>
                        <a:rPr lang="en-US" sz="1400" b="0" spc="5" baseline="0" dirty="0" err="1">
                          <a:solidFill>
                            <a:srgbClr val="7030A0"/>
                          </a:solidFill>
                          <a:effectLst/>
                        </a:rPr>
                        <a:t>ü</a:t>
                      </a:r>
                      <a:r>
                        <a:rPr lang="en-US" sz="1400" b="0" spc="-10" baseline="0" dirty="0" err="1">
                          <a:solidFill>
                            <a:srgbClr val="7030A0"/>
                          </a:solidFill>
                          <a:effectLst/>
                        </a:rPr>
                        <a:t>k</a:t>
                      </a:r>
                      <a:r>
                        <a:rPr lang="en-US" sz="1400" b="0" spc="5" baseline="0" dirty="0" err="1">
                          <a:solidFill>
                            <a:srgbClr val="7030A0"/>
                          </a:solidFill>
                          <a:effectLst/>
                        </a:rPr>
                        <a:t>e</a:t>
                      </a:r>
                      <a:r>
                        <a:rPr lang="en-US" sz="1400" b="0" spc="-5" baseline="0" dirty="0" err="1">
                          <a:solidFill>
                            <a:srgbClr val="7030A0"/>
                          </a:solidFill>
                          <a:effectLst/>
                        </a:rPr>
                        <a:t>m</a:t>
                      </a:r>
                      <a:r>
                        <a:rPr lang="en-US" sz="1400" b="0" spc="5" baseline="0" dirty="0" err="1">
                          <a:solidFill>
                            <a:srgbClr val="7030A0"/>
                          </a:solidFill>
                          <a:effectLst/>
                        </a:rPr>
                        <a:t>me</a:t>
                      </a:r>
                      <a:r>
                        <a:rPr lang="en-US" sz="1400" b="0" baseline="0" dirty="0" err="1">
                          <a:solidFill>
                            <a:srgbClr val="7030A0"/>
                          </a:solidFill>
                          <a:effectLst/>
                        </a:rPr>
                        <a:t>l</a:t>
                      </a:r>
                      <a:r>
                        <a:rPr lang="en-US" sz="1400" b="0" spc="-10" baseline="0" dirty="0">
                          <a:solidFill>
                            <a:srgbClr val="7030A0"/>
                          </a:solidFill>
                          <a:effectLst/>
                        </a:rPr>
                        <a:t> </a:t>
                      </a:r>
                      <a:r>
                        <a:rPr lang="en-US" sz="1400" b="0" baseline="0" dirty="0" err="1">
                          <a:solidFill>
                            <a:srgbClr val="7030A0"/>
                          </a:solidFill>
                          <a:effectLst/>
                        </a:rPr>
                        <a:t>t</a:t>
                      </a:r>
                      <a:r>
                        <a:rPr lang="en-US" sz="1400" b="0" spc="5" baseline="0" dirty="0" err="1">
                          <a:solidFill>
                            <a:srgbClr val="7030A0"/>
                          </a:solidFill>
                          <a:effectLst/>
                        </a:rPr>
                        <a:t>e</a:t>
                      </a:r>
                      <a:r>
                        <a:rPr lang="en-US" sz="1400" b="0" baseline="0" dirty="0" err="1">
                          <a:solidFill>
                            <a:srgbClr val="7030A0"/>
                          </a:solidFill>
                          <a:effectLst/>
                        </a:rPr>
                        <a:t>stçil</a:t>
                      </a:r>
                      <a:r>
                        <a:rPr lang="en-US" sz="1400" b="0" spc="-10" baseline="0" dirty="0" err="1">
                          <a:solidFill>
                            <a:srgbClr val="7030A0"/>
                          </a:solidFill>
                          <a:effectLst/>
                        </a:rPr>
                        <a:t>e</a:t>
                      </a:r>
                      <a:r>
                        <a:rPr lang="en-US" sz="1400" b="0" baseline="0" dirty="0" err="1">
                          <a:solidFill>
                            <a:srgbClr val="7030A0"/>
                          </a:solidFill>
                          <a:effectLst/>
                        </a:rPr>
                        <a:t>r</a:t>
                      </a:r>
                      <a:r>
                        <a:rPr lang="en-US" sz="1400" b="0" baseline="0" dirty="0">
                          <a:solidFill>
                            <a:srgbClr val="7030A0"/>
                          </a:solidFill>
                          <a:effectLst/>
                        </a:rPr>
                        <a:t>, </a:t>
                      </a:r>
                      <a:r>
                        <a:rPr lang="en-US" sz="1400" b="0" baseline="0" dirty="0" err="1">
                          <a:solidFill>
                            <a:srgbClr val="7030A0"/>
                          </a:solidFill>
                          <a:effectLst/>
                        </a:rPr>
                        <a:t>y</a:t>
                      </a:r>
                      <a:r>
                        <a:rPr lang="en-US" sz="1400" b="0" spc="5" baseline="0" dirty="0" err="1">
                          <a:solidFill>
                            <a:srgbClr val="7030A0"/>
                          </a:solidFill>
                          <a:effectLst/>
                        </a:rPr>
                        <a:t>a</a:t>
                      </a:r>
                      <a:r>
                        <a:rPr lang="en-US" sz="1400" b="0" baseline="0" dirty="0" err="1">
                          <a:solidFill>
                            <a:srgbClr val="7030A0"/>
                          </a:solidFill>
                          <a:effectLst/>
                        </a:rPr>
                        <a:t>ln</a:t>
                      </a:r>
                      <a:r>
                        <a:rPr lang="en-US" sz="1400" b="0" spc="5" baseline="0" dirty="0" err="1">
                          <a:solidFill>
                            <a:srgbClr val="7030A0"/>
                          </a:solidFill>
                          <a:effectLst/>
                        </a:rPr>
                        <a:t>ı</a:t>
                      </a:r>
                      <a:r>
                        <a:rPr lang="en-US" sz="1400" b="0" baseline="0" dirty="0" err="1">
                          <a:solidFill>
                            <a:srgbClr val="7030A0"/>
                          </a:solidFill>
                          <a:effectLst/>
                        </a:rPr>
                        <a:t>zca</a:t>
                      </a:r>
                      <a:r>
                        <a:rPr lang="en-US" sz="1400" b="0" baseline="0" dirty="0">
                          <a:solidFill>
                            <a:srgbClr val="7030A0"/>
                          </a:solidFill>
                          <a:effectLst/>
                        </a:rPr>
                        <a:t> </a:t>
                      </a:r>
                      <a:r>
                        <a:rPr lang="en-US" sz="1400" b="0" spc="5" baseline="0" dirty="0" err="1">
                          <a:solidFill>
                            <a:srgbClr val="7030A0"/>
                          </a:solidFill>
                          <a:effectLst/>
                        </a:rPr>
                        <a:t>u</a:t>
                      </a:r>
                      <a:r>
                        <a:rPr lang="en-US" sz="1400" b="0" baseline="0" dirty="0" err="1">
                          <a:solidFill>
                            <a:srgbClr val="7030A0"/>
                          </a:solidFill>
                          <a:effectLst/>
                        </a:rPr>
                        <a:t>y</a:t>
                      </a:r>
                      <a:r>
                        <a:rPr lang="en-US" sz="1400" b="0" spc="5" baseline="0" dirty="0" err="1">
                          <a:solidFill>
                            <a:srgbClr val="7030A0"/>
                          </a:solidFill>
                          <a:effectLst/>
                        </a:rPr>
                        <a:t>gu</a:t>
                      </a:r>
                      <a:r>
                        <a:rPr lang="en-US" sz="1400" b="0" baseline="0" dirty="0" err="1">
                          <a:solidFill>
                            <a:srgbClr val="7030A0"/>
                          </a:solidFill>
                          <a:effectLst/>
                        </a:rPr>
                        <a:t>l</a:t>
                      </a:r>
                      <a:r>
                        <a:rPr lang="en-US" sz="1400" b="0" spc="-10" baseline="0" dirty="0" err="1">
                          <a:solidFill>
                            <a:srgbClr val="7030A0"/>
                          </a:solidFill>
                          <a:effectLst/>
                        </a:rPr>
                        <a:t>a</a:t>
                      </a:r>
                      <a:r>
                        <a:rPr lang="en-US" sz="1400" b="0" spc="5" baseline="0" dirty="0" err="1">
                          <a:solidFill>
                            <a:srgbClr val="7030A0"/>
                          </a:solidFill>
                          <a:effectLst/>
                        </a:rPr>
                        <a:t>m</a:t>
                      </a:r>
                      <a:r>
                        <a:rPr lang="en-US" sz="1400" b="0" spc="-5" baseline="0" dirty="0" err="1">
                          <a:solidFill>
                            <a:srgbClr val="7030A0"/>
                          </a:solidFill>
                          <a:effectLst/>
                        </a:rPr>
                        <a:t>a</a:t>
                      </a:r>
                      <a:r>
                        <a:rPr lang="en-US" sz="1400" b="0" spc="5" baseline="0" dirty="0" err="1">
                          <a:solidFill>
                            <a:srgbClr val="7030A0"/>
                          </a:solidFill>
                          <a:effectLst/>
                        </a:rPr>
                        <a:t>da</a:t>
                      </a:r>
                      <a:r>
                        <a:rPr lang="en-US" sz="1400" b="0" baseline="0" dirty="0" err="1">
                          <a:solidFill>
                            <a:srgbClr val="7030A0"/>
                          </a:solidFill>
                          <a:effectLst/>
                        </a:rPr>
                        <a:t>ki</a:t>
                      </a:r>
                      <a:r>
                        <a:rPr lang="en-US" sz="1400" b="0" spc="-10" baseline="0" dirty="0">
                          <a:solidFill>
                            <a:srgbClr val="7030A0"/>
                          </a:solidFill>
                          <a:effectLst/>
                        </a:rPr>
                        <a:t> </a:t>
                      </a:r>
                      <a:r>
                        <a:rPr lang="en-US" sz="1400" b="0" spc="5" baseline="0" dirty="0" err="1">
                          <a:solidFill>
                            <a:srgbClr val="7030A0"/>
                          </a:solidFill>
                          <a:effectLst/>
                        </a:rPr>
                        <a:t>ha</a:t>
                      </a:r>
                      <a:r>
                        <a:rPr lang="en-US" sz="1400" b="0" baseline="0" dirty="0" err="1">
                          <a:solidFill>
                            <a:srgbClr val="7030A0"/>
                          </a:solidFill>
                          <a:effectLst/>
                        </a:rPr>
                        <a:t>t</a:t>
                      </a:r>
                      <a:r>
                        <a:rPr lang="en-US" sz="1400" b="0" spc="5" baseline="0" dirty="0" err="1">
                          <a:solidFill>
                            <a:srgbClr val="7030A0"/>
                          </a:solidFill>
                          <a:effectLst/>
                        </a:rPr>
                        <a:t>a</a:t>
                      </a:r>
                      <a:r>
                        <a:rPr lang="en-US" sz="1400" b="0" spc="-15" baseline="0" dirty="0" err="1">
                          <a:solidFill>
                            <a:srgbClr val="7030A0"/>
                          </a:solidFill>
                          <a:effectLst/>
                        </a:rPr>
                        <a:t>l</a:t>
                      </a:r>
                      <a:r>
                        <a:rPr lang="en-US" sz="1400" b="0" spc="5" baseline="0" dirty="0" err="1">
                          <a:solidFill>
                            <a:srgbClr val="7030A0"/>
                          </a:solidFill>
                          <a:effectLst/>
                        </a:rPr>
                        <a:t>a</a:t>
                      </a:r>
                      <a:r>
                        <a:rPr lang="en-US" sz="1400" b="0" baseline="0" dirty="0" err="1">
                          <a:solidFill>
                            <a:srgbClr val="7030A0"/>
                          </a:solidFill>
                          <a:effectLst/>
                        </a:rPr>
                        <a:t>rı</a:t>
                      </a:r>
                      <a:r>
                        <a:rPr lang="en-US" sz="1400" b="0" spc="-10" baseline="0" dirty="0">
                          <a:solidFill>
                            <a:srgbClr val="7030A0"/>
                          </a:solidFill>
                          <a:effectLst/>
                        </a:rPr>
                        <a:t> </a:t>
                      </a:r>
                      <a:r>
                        <a:rPr lang="en-US" sz="1400" b="0" spc="5" baseline="0" dirty="0" err="1">
                          <a:solidFill>
                            <a:srgbClr val="7030A0"/>
                          </a:solidFill>
                          <a:effectLst/>
                        </a:rPr>
                        <a:t>değ</a:t>
                      </a:r>
                      <a:r>
                        <a:rPr lang="en-US" sz="1400" b="0" baseline="0" dirty="0" err="1">
                          <a:solidFill>
                            <a:srgbClr val="7030A0"/>
                          </a:solidFill>
                          <a:effectLst/>
                        </a:rPr>
                        <a:t>i</a:t>
                      </a:r>
                      <a:r>
                        <a:rPr lang="en-US" sz="1400" b="0" spc="-5" baseline="0" dirty="0" err="1">
                          <a:solidFill>
                            <a:srgbClr val="7030A0"/>
                          </a:solidFill>
                          <a:effectLst/>
                        </a:rPr>
                        <a:t>l</a:t>
                      </a:r>
                      <a:r>
                        <a:rPr lang="en-US" sz="1400" b="0" baseline="0" dirty="0">
                          <a:solidFill>
                            <a:srgbClr val="7030A0"/>
                          </a:solidFill>
                          <a:effectLst/>
                        </a:rPr>
                        <a:t>,</a:t>
                      </a:r>
                      <a:r>
                        <a:rPr lang="en-US" sz="1400" b="0" spc="-5" baseline="0" dirty="0">
                          <a:solidFill>
                            <a:srgbClr val="7030A0"/>
                          </a:solidFill>
                          <a:effectLst/>
                        </a:rPr>
                        <a:t> </a:t>
                      </a:r>
                      <a:r>
                        <a:rPr lang="en-US" sz="1400" b="0" spc="5" baseline="0" dirty="0" err="1">
                          <a:solidFill>
                            <a:srgbClr val="7030A0"/>
                          </a:solidFill>
                          <a:effectLst/>
                        </a:rPr>
                        <a:t>a</a:t>
                      </a:r>
                      <a:r>
                        <a:rPr lang="en-US" sz="1400" b="0" baseline="0" dirty="0" err="1">
                          <a:solidFill>
                            <a:srgbClr val="7030A0"/>
                          </a:solidFill>
                          <a:effectLst/>
                        </a:rPr>
                        <a:t>y</a:t>
                      </a:r>
                      <a:r>
                        <a:rPr lang="en-US" sz="1400" b="0" spc="5" baseline="0" dirty="0" err="1">
                          <a:solidFill>
                            <a:srgbClr val="7030A0"/>
                          </a:solidFill>
                          <a:effectLst/>
                        </a:rPr>
                        <a:t>n</a:t>
                      </a:r>
                      <a:r>
                        <a:rPr lang="en-US" sz="1400" b="0" baseline="0" dirty="0" err="1">
                          <a:solidFill>
                            <a:srgbClr val="7030A0"/>
                          </a:solidFill>
                          <a:effectLst/>
                        </a:rPr>
                        <a:t>ı</a:t>
                      </a:r>
                      <a:r>
                        <a:rPr lang="en-US" sz="1400" b="0" spc="5" baseline="0" dirty="0">
                          <a:solidFill>
                            <a:srgbClr val="7030A0"/>
                          </a:solidFill>
                          <a:effectLst/>
                        </a:rPr>
                        <a:t> </a:t>
                      </a:r>
                      <a:r>
                        <a:rPr lang="en-US" sz="1400" b="0" spc="-10" baseline="0" dirty="0" err="1">
                          <a:solidFill>
                            <a:srgbClr val="7030A0"/>
                          </a:solidFill>
                          <a:effectLst/>
                        </a:rPr>
                        <a:t>z</a:t>
                      </a:r>
                      <a:r>
                        <a:rPr lang="en-US" sz="1400" b="0" spc="5" baseline="0" dirty="0" err="1">
                          <a:solidFill>
                            <a:srgbClr val="7030A0"/>
                          </a:solidFill>
                          <a:effectLst/>
                        </a:rPr>
                        <a:t>a</a:t>
                      </a:r>
                      <a:r>
                        <a:rPr lang="en-US" sz="1400" b="0" spc="-5" baseline="0" dirty="0" err="1">
                          <a:solidFill>
                            <a:srgbClr val="7030A0"/>
                          </a:solidFill>
                          <a:effectLst/>
                        </a:rPr>
                        <a:t>m</a:t>
                      </a:r>
                      <a:r>
                        <a:rPr lang="en-US" sz="1400" b="0" spc="5" baseline="0" dirty="0" err="1">
                          <a:solidFill>
                            <a:srgbClr val="7030A0"/>
                          </a:solidFill>
                          <a:effectLst/>
                        </a:rPr>
                        <a:t>a</a:t>
                      </a:r>
                      <a:r>
                        <a:rPr lang="en-US" sz="1400" b="0" spc="-5" baseline="0" dirty="0" err="1">
                          <a:solidFill>
                            <a:srgbClr val="7030A0"/>
                          </a:solidFill>
                          <a:effectLst/>
                        </a:rPr>
                        <a:t>n</a:t>
                      </a:r>
                      <a:r>
                        <a:rPr lang="en-US" sz="1400" b="0" spc="5" baseline="0" dirty="0" err="1">
                          <a:solidFill>
                            <a:srgbClr val="7030A0"/>
                          </a:solidFill>
                          <a:effectLst/>
                        </a:rPr>
                        <a:t>d</a:t>
                      </a:r>
                      <a:r>
                        <a:rPr lang="en-US" sz="1400" b="0" baseline="0" dirty="0" err="1">
                          <a:solidFill>
                            <a:srgbClr val="7030A0"/>
                          </a:solidFill>
                          <a:effectLst/>
                        </a:rPr>
                        <a:t>a</a:t>
                      </a:r>
                      <a:r>
                        <a:rPr lang="en-US" sz="1400" b="0" baseline="0" dirty="0">
                          <a:solidFill>
                            <a:srgbClr val="7030A0"/>
                          </a:solidFill>
                          <a:effectLst/>
                        </a:rPr>
                        <a:t> </a:t>
                      </a:r>
                      <a:r>
                        <a:rPr lang="en-US" sz="1400" b="0" spc="5" baseline="0" dirty="0" err="1">
                          <a:solidFill>
                            <a:srgbClr val="7030A0"/>
                          </a:solidFill>
                          <a:effectLst/>
                        </a:rPr>
                        <a:t>ha</a:t>
                      </a:r>
                      <a:r>
                        <a:rPr lang="en-US" sz="1400" b="0" baseline="0" dirty="0" err="1">
                          <a:solidFill>
                            <a:srgbClr val="7030A0"/>
                          </a:solidFill>
                          <a:effectLst/>
                        </a:rPr>
                        <a:t>t</a:t>
                      </a:r>
                      <a:r>
                        <a:rPr lang="en-US" sz="1400" b="0" spc="-5" baseline="0" dirty="0" err="1">
                          <a:solidFill>
                            <a:srgbClr val="7030A0"/>
                          </a:solidFill>
                          <a:effectLst/>
                        </a:rPr>
                        <a:t>a</a:t>
                      </a:r>
                      <a:r>
                        <a:rPr lang="en-US" sz="1400" b="0" spc="5" baseline="0" dirty="0" err="1">
                          <a:solidFill>
                            <a:srgbClr val="7030A0"/>
                          </a:solidFill>
                          <a:effectLst/>
                        </a:rPr>
                        <a:t>n</a:t>
                      </a:r>
                      <a:r>
                        <a:rPr lang="en-US" sz="1400" b="0" baseline="0" dirty="0" err="1">
                          <a:solidFill>
                            <a:srgbClr val="7030A0"/>
                          </a:solidFill>
                          <a:effectLst/>
                        </a:rPr>
                        <a:t>ın</a:t>
                      </a:r>
                      <a:r>
                        <a:rPr lang="en-US" sz="1400" b="0" spc="-5" baseline="0" dirty="0">
                          <a:solidFill>
                            <a:srgbClr val="7030A0"/>
                          </a:solidFill>
                          <a:effectLst/>
                        </a:rPr>
                        <a:t> </a:t>
                      </a:r>
                      <a:r>
                        <a:rPr lang="en-US" sz="1400" b="0" spc="5" baseline="0" dirty="0" err="1">
                          <a:solidFill>
                            <a:srgbClr val="7030A0"/>
                          </a:solidFill>
                          <a:effectLst/>
                        </a:rPr>
                        <a:t>t</a:t>
                      </a:r>
                      <a:r>
                        <a:rPr lang="en-US" sz="1400" b="0" spc="-5" baseline="0" dirty="0" err="1">
                          <a:solidFill>
                            <a:srgbClr val="7030A0"/>
                          </a:solidFill>
                          <a:effectLst/>
                        </a:rPr>
                        <a:t>e</a:t>
                      </a:r>
                      <a:r>
                        <a:rPr lang="en-US" sz="1400" b="0" spc="5" baseline="0" dirty="0" err="1">
                          <a:solidFill>
                            <a:srgbClr val="7030A0"/>
                          </a:solidFill>
                          <a:effectLst/>
                        </a:rPr>
                        <a:t>me</a:t>
                      </a:r>
                      <a:r>
                        <a:rPr lang="en-US" sz="1400" b="0" baseline="0" dirty="0" err="1">
                          <a:solidFill>
                            <a:srgbClr val="7030A0"/>
                          </a:solidFill>
                          <a:effectLst/>
                        </a:rPr>
                        <a:t>l</a:t>
                      </a:r>
                      <a:r>
                        <a:rPr lang="en-US" sz="1400" b="0" spc="-10" baseline="0" dirty="0">
                          <a:solidFill>
                            <a:srgbClr val="7030A0"/>
                          </a:solidFill>
                          <a:effectLst/>
                        </a:rPr>
                        <a:t> </a:t>
                      </a:r>
                      <a:r>
                        <a:rPr lang="en-US" sz="1400" b="0" spc="5" baseline="0" dirty="0" err="1">
                          <a:solidFill>
                            <a:srgbClr val="7030A0"/>
                          </a:solidFill>
                          <a:effectLst/>
                        </a:rPr>
                        <a:t>ne</a:t>
                      </a:r>
                      <a:r>
                        <a:rPr lang="en-US" sz="1400" b="0" spc="-5" baseline="0" dirty="0" err="1">
                          <a:solidFill>
                            <a:srgbClr val="7030A0"/>
                          </a:solidFill>
                          <a:effectLst/>
                        </a:rPr>
                        <a:t>d</a:t>
                      </a:r>
                      <a:r>
                        <a:rPr lang="en-US" sz="1400" b="0" spc="5" baseline="0" dirty="0" err="1">
                          <a:solidFill>
                            <a:srgbClr val="7030A0"/>
                          </a:solidFill>
                          <a:effectLst/>
                        </a:rPr>
                        <a:t>en</a:t>
                      </a:r>
                      <a:r>
                        <a:rPr lang="en-US" sz="1400" b="0" baseline="0" dirty="0" err="1">
                          <a:solidFill>
                            <a:srgbClr val="7030A0"/>
                          </a:solidFill>
                          <a:effectLst/>
                        </a:rPr>
                        <a:t>ini</a:t>
                      </a:r>
                      <a:r>
                        <a:rPr lang="en-US" sz="1400" b="0" spc="-10" baseline="0" dirty="0">
                          <a:solidFill>
                            <a:srgbClr val="7030A0"/>
                          </a:solidFill>
                          <a:effectLst/>
                        </a:rPr>
                        <a:t> </a:t>
                      </a:r>
                      <a:r>
                        <a:rPr lang="en-US" sz="1400" b="0" spc="5" baseline="0" dirty="0">
                          <a:solidFill>
                            <a:srgbClr val="7030A0"/>
                          </a:solidFill>
                          <a:effectLst/>
                        </a:rPr>
                        <a:t>d</a:t>
                      </a:r>
                      <a:r>
                        <a:rPr lang="en-US" sz="1400" b="0" baseline="0" dirty="0">
                          <a:solidFill>
                            <a:srgbClr val="7030A0"/>
                          </a:solidFill>
                          <a:effectLst/>
                        </a:rPr>
                        <a:t>e</a:t>
                      </a:r>
                      <a:r>
                        <a:rPr lang="en-US" sz="1400" b="0" spc="-5" baseline="0" dirty="0">
                          <a:solidFill>
                            <a:srgbClr val="7030A0"/>
                          </a:solidFill>
                          <a:effectLst/>
                        </a:rPr>
                        <a:t> </a:t>
                      </a:r>
                      <a:r>
                        <a:rPr lang="en-US" sz="1400" b="0" spc="5" baseline="0" dirty="0" err="1">
                          <a:solidFill>
                            <a:srgbClr val="7030A0"/>
                          </a:solidFill>
                          <a:effectLst/>
                        </a:rPr>
                        <a:t>bu</a:t>
                      </a:r>
                      <a:r>
                        <a:rPr lang="en-US" sz="1400" b="0" baseline="0" dirty="0" err="1">
                          <a:solidFill>
                            <a:srgbClr val="7030A0"/>
                          </a:solidFill>
                          <a:effectLst/>
                        </a:rPr>
                        <a:t>lan</a:t>
                      </a:r>
                      <a:r>
                        <a:rPr lang="en-US" sz="1400" b="0" spc="-5" baseline="0" dirty="0">
                          <a:solidFill>
                            <a:srgbClr val="7030A0"/>
                          </a:solidFill>
                          <a:effectLst/>
                        </a:rPr>
                        <a:t> </a:t>
                      </a:r>
                      <a:r>
                        <a:rPr lang="en-US" sz="1400" b="0" baseline="0" dirty="0" err="1">
                          <a:solidFill>
                            <a:srgbClr val="7030A0"/>
                          </a:solidFill>
                          <a:effectLst/>
                        </a:rPr>
                        <a:t>kişi</a:t>
                      </a:r>
                      <a:r>
                        <a:rPr lang="en-US" sz="1400" b="0" spc="-5" baseline="0" dirty="0" err="1">
                          <a:solidFill>
                            <a:srgbClr val="7030A0"/>
                          </a:solidFill>
                          <a:effectLst/>
                        </a:rPr>
                        <a:t>l</a:t>
                      </a:r>
                      <a:r>
                        <a:rPr lang="en-US" sz="1400" b="0" spc="5" baseline="0" dirty="0" err="1">
                          <a:solidFill>
                            <a:srgbClr val="7030A0"/>
                          </a:solidFill>
                          <a:effectLst/>
                        </a:rPr>
                        <a:t>e</a:t>
                      </a:r>
                      <a:r>
                        <a:rPr lang="en-US" sz="1400" b="0" baseline="0" dirty="0" err="1">
                          <a:solidFill>
                            <a:srgbClr val="7030A0"/>
                          </a:solidFill>
                          <a:effectLst/>
                        </a:rPr>
                        <a:t>rdi</a:t>
                      </a:r>
                      <a:r>
                        <a:rPr lang="en-US" sz="1400" b="0" spc="-5" baseline="0" dirty="0" err="1">
                          <a:solidFill>
                            <a:srgbClr val="7030A0"/>
                          </a:solidFill>
                          <a:effectLst/>
                        </a:rPr>
                        <a:t>r</a:t>
                      </a:r>
                      <a:r>
                        <a:rPr lang="en-US" sz="1400" b="0" baseline="0" dirty="0">
                          <a:solidFill>
                            <a:srgbClr val="7030A0"/>
                          </a:solidFill>
                          <a:effectLst/>
                        </a:rPr>
                        <a:t>.</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408164001"/>
                  </a:ext>
                </a:extLst>
              </a:tr>
              <a:tr h="520010">
                <a:tc>
                  <a:txBody>
                    <a:bodyPr/>
                    <a:lstStyle/>
                    <a:p>
                      <a:pPr marL="61595" marR="55245" algn="l">
                        <a:spcBef>
                          <a:spcPts val="10"/>
                        </a:spcBef>
                        <a:spcAft>
                          <a:spcPts val="0"/>
                        </a:spcAft>
                      </a:pPr>
                      <a:r>
                        <a:rPr lang="tr-TR" sz="1400" b="0" spc="5" baseline="0" dirty="0">
                          <a:solidFill>
                            <a:srgbClr val="7030A0"/>
                          </a:solidFill>
                          <a:effectLst/>
                        </a:rPr>
                        <a:t>9</a:t>
                      </a:r>
                      <a:r>
                        <a:rPr lang="en-US" sz="1400" b="0" baseline="0" dirty="0">
                          <a:solidFill>
                            <a:srgbClr val="7030A0"/>
                          </a:solidFill>
                          <a:effectLst/>
                        </a:rPr>
                        <a:t>.</a:t>
                      </a:r>
                      <a:r>
                        <a:rPr lang="en-US" sz="1400" b="0" spc="5" baseline="0" dirty="0">
                          <a:solidFill>
                            <a:srgbClr val="7030A0"/>
                          </a:solidFill>
                          <a:effectLst/>
                        </a:rPr>
                        <a:t> </a:t>
                      </a:r>
                      <a:r>
                        <a:rPr lang="tr-TR" sz="1400" b="0" baseline="0" dirty="0">
                          <a:solidFill>
                            <a:srgbClr val="7030A0"/>
                          </a:solidFill>
                          <a:effectLst/>
                        </a:rPr>
                        <a:t>Ana</a:t>
                      </a:r>
                      <a:r>
                        <a:rPr lang="en-US" sz="1400" b="0" baseline="0" dirty="0">
                          <a:solidFill>
                            <a:srgbClr val="7030A0"/>
                          </a:solidFill>
                          <a:effectLst/>
                        </a:rPr>
                        <a:t> </a:t>
                      </a:r>
                      <a:r>
                        <a:rPr lang="en-US" sz="1400" b="0" spc="-5" baseline="0" dirty="0" err="1">
                          <a:solidFill>
                            <a:srgbClr val="7030A0"/>
                          </a:solidFill>
                          <a:effectLst/>
                        </a:rPr>
                        <a:t>a</a:t>
                      </a:r>
                      <a:r>
                        <a:rPr lang="en-US" sz="1400" b="0" spc="5" baseline="0" dirty="0" err="1">
                          <a:solidFill>
                            <a:srgbClr val="7030A0"/>
                          </a:solidFill>
                          <a:effectLst/>
                        </a:rPr>
                        <a:t>ma</a:t>
                      </a:r>
                      <a:r>
                        <a:rPr lang="en-US" sz="1400" b="0" baseline="0" dirty="0" err="1">
                          <a:solidFill>
                            <a:srgbClr val="7030A0"/>
                          </a:solidFill>
                          <a:effectLst/>
                        </a:rPr>
                        <a:t>cı</a:t>
                      </a:r>
                      <a:r>
                        <a:rPr lang="en-US" sz="1400" b="0" baseline="0" dirty="0">
                          <a:solidFill>
                            <a:srgbClr val="7030A0"/>
                          </a:solidFill>
                          <a:effectLst/>
                        </a:rPr>
                        <a:t>,</a:t>
                      </a:r>
                      <a:r>
                        <a:rPr lang="en-US" sz="1400" b="0" spc="-5" baseline="0" dirty="0">
                          <a:solidFill>
                            <a:srgbClr val="7030A0"/>
                          </a:solidFill>
                          <a:effectLst/>
                        </a:rPr>
                        <a:t> </a:t>
                      </a:r>
                      <a:r>
                        <a:rPr lang="en-US" sz="1400" b="0" spc="5" baseline="0" dirty="0" err="1">
                          <a:solidFill>
                            <a:srgbClr val="7030A0"/>
                          </a:solidFill>
                          <a:effectLst/>
                        </a:rPr>
                        <a:t>u</a:t>
                      </a:r>
                      <a:r>
                        <a:rPr lang="en-US" sz="1400" b="0" baseline="0" dirty="0" err="1">
                          <a:solidFill>
                            <a:srgbClr val="7030A0"/>
                          </a:solidFill>
                          <a:effectLst/>
                        </a:rPr>
                        <a:t>y</a:t>
                      </a:r>
                      <a:r>
                        <a:rPr lang="en-US" sz="1400" b="0" spc="-5" baseline="0" dirty="0" err="1">
                          <a:solidFill>
                            <a:srgbClr val="7030A0"/>
                          </a:solidFill>
                          <a:effectLst/>
                        </a:rPr>
                        <a:t>gu</a:t>
                      </a:r>
                      <a:r>
                        <a:rPr lang="en-US" sz="1400" b="0" baseline="0" dirty="0" err="1">
                          <a:solidFill>
                            <a:srgbClr val="7030A0"/>
                          </a:solidFill>
                          <a:effectLst/>
                        </a:rPr>
                        <a:t>la</a:t>
                      </a:r>
                      <a:r>
                        <a:rPr lang="en-US" sz="1400" b="0" spc="10" baseline="0" dirty="0" err="1">
                          <a:solidFill>
                            <a:srgbClr val="7030A0"/>
                          </a:solidFill>
                          <a:effectLst/>
                        </a:rPr>
                        <a:t>m</a:t>
                      </a:r>
                      <a:r>
                        <a:rPr lang="en-US" sz="1400" b="0" spc="5" baseline="0" dirty="0" err="1">
                          <a:solidFill>
                            <a:srgbClr val="7030A0"/>
                          </a:solidFill>
                          <a:effectLst/>
                        </a:rPr>
                        <a:t>a</a:t>
                      </a:r>
                      <a:r>
                        <a:rPr lang="en-US" sz="1400" b="0" baseline="0" dirty="0" err="1">
                          <a:solidFill>
                            <a:srgbClr val="7030A0"/>
                          </a:solidFill>
                          <a:effectLst/>
                        </a:rPr>
                        <a:t>yı</a:t>
                      </a:r>
                      <a:r>
                        <a:rPr lang="en-US" sz="1400" b="0" spc="-10" baseline="0" dirty="0">
                          <a:solidFill>
                            <a:srgbClr val="7030A0"/>
                          </a:solidFill>
                          <a:effectLst/>
                        </a:rPr>
                        <a:t> </a:t>
                      </a:r>
                      <a:r>
                        <a:rPr lang="en-US" sz="1400" b="0" spc="5" baseline="0" dirty="0" err="1">
                          <a:solidFill>
                            <a:srgbClr val="7030A0"/>
                          </a:solidFill>
                          <a:effectLst/>
                        </a:rPr>
                        <a:t>h</a:t>
                      </a:r>
                      <a:r>
                        <a:rPr lang="en-US" sz="1400" b="0" spc="-5" baseline="0" dirty="0" err="1">
                          <a:solidFill>
                            <a:srgbClr val="7030A0"/>
                          </a:solidFill>
                          <a:effectLst/>
                        </a:rPr>
                        <a:t>a</a:t>
                      </a:r>
                      <a:r>
                        <a:rPr lang="en-US" sz="1400" b="0" baseline="0" dirty="0" err="1">
                          <a:solidFill>
                            <a:srgbClr val="7030A0"/>
                          </a:solidFill>
                          <a:effectLst/>
                        </a:rPr>
                        <a:t>t</a:t>
                      </a:r>
                      <a:r>
                        <a:rPr lang="en-US" sz="1400" b="0" spc="5" baseline="0" dirty="0" err="1">
                          <a:solidFill>
                            <a:srgbClr val="7030A0"/>
                          </a:solidFill>
                          <a:effectLst/>
                        </a:rPr>
                        <a:t>a</a:t>
                      </a:r>
                      <a:r>
                        <a:rPr lang="en-US" sz="1400" b="0" baseline="0" dirty="0" err="1">
                          <a:solidFill>
                            <a:srgbClr val="7030A0"/>
                          </a:solidFill>
                          <a:effectLst/>
                        </a:rPr>
                        <a:t>sız</a:t>
                      </a:r>
                      <a:r>
                        <a:rPr lang="en-US" sz="1400" b="0" spc="5" baseline="0" dirty="0">
                          <a:solidFill>
                            <a:srgbClr val="7030A0"/>
                          </a:solidFill>
                          <a:effectLst/>
                        </a:rPr>
                        <a:t> </a:t>
                      </a:r>
                      <a:r>
                        <a:rPr lang="tr-TR" sz="1400" b="0" spc="5" baseline="0" dirty="0">
                          <a:solidFill>
                            <a:srgbClr val="7030A0"/>
                          </a:solidFill>
                          <a:effectLst/>
                        </a:rPr>
                        <a:t>ve beklentileri karşılayan </a:t>
                      </a:r>
                      <a:r>
                        <a:rPr lang="en-US" sz="1400" b="0" spc="-5" baseline="0" dirty="0">
                          <a:solidFill>
                            <a:srgbClr val="7030A0"/>
                          </a:solidFill>
                          <a:effectLst/>
                        </a:rPr>
                        <a:t>h</a:t>
                      </a:r>
                      <a:r>
                        <a:rPr lang="en-US" sz="1400" b="0" spc="5" baseline="0" dirty="0">
                          <a:solidFill>
                            <a:srgbClr val="7030A0"/>
                          </a:solidFill>
                          <a:effectLst/>
                        </a:rPr>
                        <a:t>a</a:t>
                      </a:r>
                      <a:r>
                        <a:rPr lang="en-US" sz="1400" b="0" baseline="0" dirty="0">
                          <a:solidFill>
                            <a:srgbClr val="7030A0"/>
                          </a:solidFill>
                          <a:effectLst/>
                        </a:rPr>
                        <a:t>le</a:t>
                      </a:r>
                      <a:r>
                        <a:rPr lang="en-US" sz="1400" b="0" spc="5" baseline="0" dirty="0">
                          <a:solidFill>
                            <a:srgbClr val="7030A0"/>
                          </a:solidFill>
                          <a:effectLst/>
                        </a:rPr>
                        <a:t> </a:t>
                      </a:r>
                      <a:r>
                        <a:rPr lang="en-US" sz="1400" b="0" spc="-5" baseline="0" dirty="0" err="1">
                          <a:solidFill>
                            <a:srgbClr val="7030A0"/>
                          </a:solidFill>
                          <a:effectLst/>
                        </a:rPr>
                        <a:t>g</a:t>
                      </a:r>
                      <a:r>
                        <a:rPr lang="en-US" sz="1400" b="0" spc="5" baseline="0" dirty="0" err="1">
                          <a:solidFill>
                            <a:srgbClr val="7030A0"/>
                          </a:solidFill>
                          <a:effectLst/>
                        </a:rPr>
                        <a:t>e</a:t>
                      </a:r>
                      <a:r>
                        <a:rPr lang="en-US" sz="1400" b="0" baseline="0" dirty="0" err="1">
                          <a:solidFill>
                            <a:srgbClr val="7030A0"/>
                          </a:solidFill>
                          <a:effectLst/>
                        </a:rPr>
                        <a:t>tir</a:t>
                      </a:r>
                      <a:r>
                        <a:rPr lang="en-US" sz="1400" b="0" spc="5" baseline="0" dirty="0" err="1">
                          <a:solidFill>
                            <a:srgbClr val="7030A0"/>
                          </a:solidFill>
                          <a:effectLst/>
                        </a:rPr>
                        <a:t>me</a:t>
                      </a:r>
                      <a:r>
                        <a:rPr lang="en-US" sz="1400" b="0" spc="-10" baseline="0" dirty="0" err="1">
                          <a:solidFill>
                            <a:srgbClr val="7030A0"/>
                          </a:solidFill>
                          <a:effectLst/>
                        </a:rPr>
                        <a:t>k</a:t>
                      </a:r>
                      <a:r>
                        <a:rPr lang="en-US" sz="1400" b="0" baseline="0" dirty="0" err="1">
                          <a:solidFill>
                            <a:srgbClr val="7030A0"/>
                          </a:solidFill>
                          <a:effectLst/>
                        </a:rPr>
                        <a:t>tir</a:t>
                      </a:r>
                      <a:r>
                        <a:rPr lang="en-US" sz="1400" b="0" baseline="0" dirty="0">
                          <a:solidFill>
                            <a:srgbClr val="7030A0"/>
                          </a:solidFill>
                          <a:effectLst/>
                        </a:rPr>
                        <a:t>.</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62230" marR="46990" algn="l">
                        <a:spcBef>
                          <a:spcPts val="10"/>
                        </a:spcBef>
                        <a:spcAft>
                          <a:spcPts val="0"/>
                        </a:spcAft>
                      </a:pPr>
                      <a:r>
                        <a:rPr lang="tr-TR" sz="1400" b="0" spc="5" baseline="0" dirty="0">
                          <a:solidFill>
                            <a:srgbClr val="7030A0"/>
                          </a:solidFill>
                          <a:effectLst/>
                        </a:rPr>
                        <a:t>9</a:t>
                      </a:r>
                      <a:r>
                        <a:rPr lang="en-US" sz="1400" b="0" baseline="0" dirty="0">
                          <a:solidFill>
                            <a:srgbClr val="7030A0"/>
                          </a:solidFill>
                          <a:effectLst/>
                        </a:rPr>
                        <a:t>.</a:t>
                      </a:r>
                      <a:r>
                        <a:rPr lang="en-US" sz="1400" b="0" spc="10" baseline="0" dirty="0">
                          <a:solidFill>
                            <a:srgbClr val="7030A0"/>
                          </a:solidFill>
                          <a:effectLst/>
                        </a:rPr>
                        <a:t> </a:t>
                      </a:r>
                      <a:r>
                        <a:rPr lang="en-US" sz="1400" b="0" spc="-10" baseline="0" dirty="0">
                          <a:solidFill>
                            <a:srgbClr val="7030A0"/>
                          </a:solidFill>
                          <a:effectLst/>
                        </a:rPr>
                        <a:t>A</a:t>
                      </a:r>
                      <a:r>
                        <a:rPr lang="en-US" sz="1400" b="0" spc="5" baseline="0" dirty="0">
                          <a:solidFill>
                            <a:srgbClr val="7030A0"/>
                          </a:solidFill>
                          <a:effectLst/>
                        </a:rPr>
                        <a:t>n</a:t>
                      </a:r>
                      <a:r>
                        <a:rPr lang="en-US" sz="1400" b="0" baseline="0" dirty="0">
                          <a:solidFill>
                            <a:srgbClr val="7030A0"/>
                          </a:solidFill>
                          <a:effectLst/>
                        </a:rPr>
                        <a:t>a</a:t>
                      </a:r>
                      <a:r>
                        <a:rPr lang="en-US" sz="1400" b="0" spc="-5" baseline="0" dirty="0">
                          <a:solidFill>
                            <a:srgbClr val="7030A0"/>
                          </a:solidFill>
                          <a:effectLst/>
                        </a:rPr>
                        <a:t> </a:t>
                      </a:r>
                      <a:r>
                        <a:rPr lang="en-US" sz="1400" b="0" spc="-5" baseline="0" dirty="0" err="1">
                          <a:solidFill>
                            <a:srgbClr val="7030A0"/>
                          </a:solidFill>
                          <a:effectLst/>
                        </a:rPr>
                        <a:t>a</a:t>
                      </a:r>
                      <a:r>
                        <a:rPr lang="en-US" sz="1400" b="0" spc="5" baseline="0" dirty="0" err="1">
                          <a:solidFill>
                            <a:srgbClr val="7030A0"/>
                          </a:solidFill>
                          <a:effectLst/>
                        </a:rPr>
                        <a:t>ma</a:t>
                      </a:r>
                      <a:r>
                        <a:rPr lang="en-US" sz="1400" b="0" baseline="0" dirty="0" err="1">
                          <a:solidFill>
                            <a:srgbClr val="7030A0"/>
                          </a:solidFill>
                          <a:effectLst/>
                        </a:rPr>
                        <a:t>cı</a:t>
                      </a:r>
                      <a:r>
                        <a:rPr lang="en-US" sz="1400" b="0" baseline="0" dirty="0">
                          <a:solidFill>
                            <a:srgbClr val="7030A0"/>
                          </a:solidFill>
                          <a:effectLst/>
                        </a:rPr>
                        <a:t>,</a:t>
                      </a:r>
                      <a:r>
                        <a:rPr lang="en-US" sz="1400" b="0" spc="-5" baseline="0" dirty="0">
                          <a:solidFill>
                            <a:srgbClr val="7030A0"/>
                          </a:solidFill>
                          <a:effectLst/>
                        </a:rPr>
                        <a:t> </a:t>
                      </a:r>
                      <a:r>
                        <a:rPr lang="en-US" sz="1400" b="0" spc="5" baseline="0" dirty="0" err="1">
                          <a:solidFill>
                            <a:srgbClr val="7030A0"/>
                          </a:solidFill>
                          <a:effectLst/>
                        </a:rPr>
                        <a:t>u</a:t>
                      </a:r>
                      <a:r>
                        <a:rPr lang="en-US" sz="1400" b="0" baseline="0" dirty="0" err="1">
                          <a:solidFill>
                            <a:srgbClr val="7030A0"/>
                          </a:solidFill>
                          <a:effectLst/>
                        </a:rPr>
                        <a:t>y</a:t>
                      </a:r>
                      <a:r>
                        <a:rPr lang="en-US" sz="1400" b="0" spc="-5" baseline="0" dirty="0" err="1">
                          <a:solidFill>
                            <a:srgbClr val="7030A0"/>
                          </a:solidFill>
                          <a:effectLst/>
                        </a:rPr>
                        <a:t>g</a:t>
                      </a:r>
                      <a:r>
                        <a:rPr lang="en-US" sz="1400" b="0" spc="5" baseline="0" dirty="0" err="1">
                          <a:solidFill>
                            <a:srgbClr val="7030A0"/>
                          </a:solidFill>
                          <a:effectLst/>
                        </a:rPr>
                        <a:t>u</a:t>
                      </a:r>
                      <a:r>
                        <a:rPr lang="en-US" sz="1400" b="0" baseline="0" dirty="0" err="1">
                          <a:solidFill>
                            <a:srgbClr val="7030A0"/>
                          </a:solidFill>
                          <a:effectLst/>
                        </a:rPr>
                        <a:t>l</a:t>
                      </a:r>
                      <a:r>
                        <a:rPr lang="en-US" sz="1400" b="0" spc="-10" baseline="0" dirty="0" err="1">
                          <a:solidFill>
                            <a:srgbClr val="7030A0"/>
                          </a:solidFill>
                          <a:effectLst/>
                        </a:rPr>
                        <a:t>a</a:t>
                      </a:r>
                      <a:r>
                        <a:rPr lang="en-US" sz="1400" b="0" spc="5" baseline="0" dirty="0" err="1">
                          <a:solidFill>
                            <a:srgbClr val="7030A0"/>
                          </a:solidFill>
                          <a:effectLst/>
                        </a:rPr>
                        <a:t>ma</a:t>
                      </a:r>
                      <a:r>
                        <a:rPr lang="en-US" sz="1400" b="0" spc="-5" baseline="0" dirty="0" err="1">
                          <a:solidFill>
                            <a:srgbClr val="7030A0"/>
                          </a:solidFill>
                          <a:effectLst/>
                        </a:rPr>
                        <a:t>d</a:t>
                      </a:r>
                      <a:r>
                        <a:rPr lang="en-US" sz="1400" b="0" baseline="0" dirty="0" err="1">
                          <a:solidFill>
                            <a:srgbClr val="7030A0"/>
                          </a:solidFill>
                          <a:effectLst/>
                        </a:rPr>
                        <a:t>a</a:t>
                      </a:r>
                      <a:r>
                        <a:rPr lang="en-US" sz="1400" b="0" spc="-5" baseline="0" dirty="0">
                          <a:solidFill>
                            <a:srgbClr val="7030A0"/>
                          </a:solidFill>
                          <a:effectLst/>
                        </a:rPr>
                        <a:t> </a:t>
                      </a:r>
                      <a:r>
                        <a:rPr lang="en-US" sz="1400" b="0" spc="5" baseline="0" dirty="0" err="1">
                          <a:solidFill>
                            <a:srgbClr val="7030A0"/>
                          </a:solidFill>
                          <a:effectLst/>
                        </a:rPr>
                        <a:t>m</a:t>
                      </a:r>
                      <a:r>
                        <a:rPr lang="en-US" sz="1400" b="0" spc="-5" baseline="0" dirty="0" err="1">
                          <a:solidFill>
                            <a:srgbClr val="7030A0"/>
                          </a:solidFill>
                          <a:effectLst/>
                        </a:rPr>
                        <a:t>ü</a:t>
                      </a:r>
                      <a:r>
                        <a:rPr lang="en-US" sz="1400" b="0" spc="5" baseline="0" dirty="0" err="1">
                          <a:solidFill>
                            <a:srgbClr val="7030A0"/>
                          </a:solidFill>
                          <a:effectLst/>
                        </a:rPr>
                        <a:t>m</a:t>
                      </a:r>
                      <a:r>
                        <a:rPr lang="en-US" sz="1400" b="0" baseline="0" dirty="0" err="1">
                          <a:solidFill>
                            <a:srgbClr val="7030A0"/>
                          </a:solidFill>
                          <a:effectLst/>
                        </a:rPr>
                        <a:t>k</a:t>
                      </a:r>
                      <a:r>
                        <a:rPr lang="en-US" sz="1400" b="0" spc="-5" baseline="0" dirty="0" err="1">
                          <a:solidFill>
                            <a:srgbClr val="7030A0"/>
                          </a:solidFill>
                          <a:effectLst/>
                        </a:rPr>
                        <a:t>ü</a:t>
                      </a:r>
                      <a:r>
                        <a:rPr lang="en-US" sz="1400" b="0" baseline="0" dirty="0" err="1">
                          <a:solidFill>
                            <a:srgbClr val="7030A0"/>
                          </a:solidFill>
                          <a:effectLst/>
                        </a:rPr>
                        <a:t>n</a:t>
                      </a:r>
                      <a:r>
                        <a:rPr lang="en-US" sz="1400" b="0" baseline="0" dirty="0">
                          <a:solidFill>
                            <a:srgbClr val="7030A0"/>
                          </a:solidFill>
                          <a:effectLst/>
                        </a:rPr>
                        <a:t> </a:t>
                      </a:r>
                      <a:r>
                        <a:rPr lang="en-US" sz="1400" b="0" spc="5" baseline="0" dirty="0" err="1">
                          <a:solidFill>
                            <a:srgbClr val="7030A0"/>
                          </a:solidFill>
                          <a:effectLst/>
                        </a:rPr>
                        <a:t>o</a:t>
                      </a:r>
                      <a:r>
                        <a:rPr lang="en-US" sz="1400" b="0" baseline="0" dirty="0" err="1">
                          <a:solidFill>
                            <a:srgbClr val="7030A0"/>
                          </a:solidFill>
                          <a:effectLst/>
                        </a:rPr>
                        <a:t>ld</a:t>
                      </a:r>
                      <a:r>
                        <a:rPr lang="en-US" sz="1400" b="0" spc="5" baseline="0" dirty="0" err="1">
                          <a:solidFill>
                            <a:srgbClr val="7030A0"/>
                          </a:solidFill>
                          <a:effectLst/>
                        </a:rPr>
                        <a:t>u</a:t>
                      </a:r>
                      <a:r>
                        <a:rPr lang="en-US" sz="1400" b="0" spc="-5" baseline="0" dirty="0" err="1">
                          <a:solidFill>
                            <a:srgbClr val="7030A0"/>
                          </a:solidFill>
                          <a:effectLst/>
                        </a:rPr>
                        <a:t>ğ</a:t>
                      </a:r>
                      <a:r>
                        <a:rPr lang="en-US" sz="1400" b="0" spc="5" baseline="0" dirty="0" err="1">
                          <a:solidFill>
                            <a:srgbClr val="7030A0"/>
                          </a:solidFill>
                          <a:effectLst/>
                        </a:rPr>
                        <a:t>un</a:t>
                      </a:r>
                      <a:r>
                        <a:rPr lang="en-US" sz="1400" b="0" baseline="0" dirty="0" err="1">
                          <a:solidFill>
                            <a:srgbClr val="7030A0"/>
                          </a:solidFill>
                          <a:effectLst/>
                        </a:rPr>
                        <a:t>ca</a:t>
                      </a:r>
                      <a:r>
                        <a:rPr lang="en-US" sz="1400" b="0" spc="-5" baseline="0" dirty="0">
                          <a:solidFill>
                            <a:srgbClr val="7030A0"/>
                          </a:solidFill>
                          <a:effectLst/>
                        </a:rPr>
                        <a:t> </a:t>
                      </a:r>
                      <a:r>
                        <a:rPr lang="en-US" sz="1400" b="0" baseline="0" dirty="0" err="1">
                          <a:solidFill>
                            <a:srgbClr val="7030A0"/>
                          </a:solidFill>
                          <a:effectLst/>
                        </a:rPr>
                        <a:t>ç</a:t>
                      </a:r>
                      <a:r>
                        <a:rPr lang="en-US" sz="1400" b="0" spc="5" baseline="0" dirty="0" err="1">
                          <a:solidFill>
                            <a:srgbClr val="7030A0"/>
                          </a:solidFill>
                          <a:effectLst/>
                        </a:rPr>
                        <a:t>o</a:t>
                      </a:r>
                      <a:r>
                        <a:rPr lang="en-US" sz="1400" b="0" baseline="0" dirty="0" err="1">
                          <a:solidFill>
                            <a:srgbClr val="7030A0"/>
                          </a:solidFill>
                          <a:effectLst/>
                        </a:rPr>
                        <a:t>k</a:t>
                      </a:r>
                      <a:r>
                        <a:rPr lang="en-US" sz="1400" b="0" spc="-10" baseline="0" dirty="0">
                          <a:solidFill>
                            <a:srgbClr val="7030A0"/>
                          </a:solidFill>
                          <a:effectLst/>
                        </a:rPr>
                        <a:t> </a:t>
                      </a:r>
                      <a:r>
                        <a:rPr lang="en-US" sz="1400" b="0" spc="5" baseline="0" dirty="0" err="1">
                          <a:solidFill>
                            <a:srgbClr val="7030A0"/>
                          </a:solidFill>
                          <a:effectLst/>
                        </a:rPr>
                        <a:t>ha</a:t>
                      </a:r>
                      <a:r>
                        <a:rPr lang="en-US" sz="1400" b="0" spc="-10" baseline="0" dirty="0" err="1">
                          <a:solidFill>
                            <a:srgbClr val="7030A0"/>
                          </a:solidFill>
                          <a:effectLst/>
                        </a:rPr>
                        <a:t>t</a:t>
                      </a:r>
                      <a:r>
                        <a:rPr lang="en-US" sz="1400" b="0" spc="5" baseline="0" dirty="0" err="1">
                          <a:solidFill>
                            <a:srgbClr val="7030A0"/>
                          </a:solidFill>
                          <a:effectLst/>
                        </a:rPr>
                        <a:t>a</a:t>
                      </a:r>
                      <a:r>
                        <a:rPr lang="en-US" sz="1400" b="0" baseline="0" dirty="0" err="1">
                          <a:solidFill>
                            <a:srgbClr val="7030A0"/>
                          </a:solidFill>
                          <a:effectLst/>
                        </a:rPr>
                        <a:t>yı</a:t>
                      </a:r>
                      <a:r>
                        <a:rPr lang="en-US" sz="1400" b="0" spc="5" baseline="0" dirty="0">
                          <a:solidFill>
                            <a:srgbClr val="7030A0"/>
                          </a:solidFill>
                          <a:effectLst/>
                        </a:rPr>
                        <a:t> </a:t>
                      </a:r>
                      <a:r>
                        <a:rPr lang="en-US" sz="1400" b="0" spc="5" baseline="0" dirty="0" err="1">
                          <a:solidFill>
                            <a:srgbClr val="7030A0"/>
                          </a:solidFill>
                          <a:effectLst/>
                        </a:rPr>
                        <a:t>bu</a:t>
                      </a:r>
                      <a:r>
                        <a:rPr lang="en-US" sz="1400" b="0" baseline="0" dirty="0" err="1">
                          <a:solidFill>
                            <a:srgbClr val="7030A0"/>
                          </a:solidFill>
                          <a:effectLst/>
                        </a:rPr>
                        <a:t>l</a:t>
                      </a:r>
                      <a:r>
                        <a:rPr lang="en-US" sz="1400" b="0" spc="-5" baseline="0" dirty="0" err="1">
                          <a:solidFill>
                            <a:srgbClr val="7030A0"/>
                          </a:solidFill>
                          <a:effectLst/>
                        </a:rPr>
                        <a:t>m</a:t>
                      </a:r>
                      <a:r>
                        <a:rPr lang="en-US" sz="1400" b="0" spc="5" baseline="0" dirty="0" err="1">
                          <a:solidFill>
                            <a:srgbClr val="7030A0"/>
                          </a:solidFill>
                          <a:effectLst/>
                        </a:rPr>
                        <a:t>a</a:t>
                      </a:r>
                      <a:r>
                        <a:rPr lang="en-US" sz="1400" b="0" baseline="0" dirty="0" err="1">
                          <a:solidFill>
                            <a:srgbClr val="7030A0"/>
                          </a:solidFill>
                          <a:effectLst/>
                        </a:rPr>
                        <a:t>kt</a:t>
                      </a:r>
                      <a:r>
                        <a:rPr lang="en-US" sz="1400" b="0" spc="5" baseline="0" dirty="0" err="1">
                          <a:solidFill>
                            <a:srgbClr val="7030A0"/>
                          </a:solidFill>
                          <a:effectLst/>
                        </a:rPr>
                        <a:t>ı</a:t>
                      </a:r>
                      <a:r>
                        <a:rPr lang="en-US" sz="1400" b="0" baseline="0" dirty="0" err="1">
                          <a:solidFill>
                            <a:srgbClr val="7030A0"/>
                          </a:solidFill>
                          <a:effectLst/>
                        </a:rPr>
                        <a:t>r</a:t>
                      </a:r>
                      <a:r>
                        <a:rPr lang="en-US" sz="1400" b="0" baseline="0" dirty="0">
                          <a:solidFill>
                            <a:srgbClr val="7030A0"/>
                          </a:solidFill>
                          <a:effectLst/>
                        </a:rPr>
                        <a:t>,</a:t>
                      </a:r>
                      <a:r>
                        <a:rPr lang="en-US" sz="1400" b="0" spc="-10" baseline="0" dirty="0">
                          <a:solidFill>
                            <a:srgbClr val="7030A0"/>
                          </a:solidFill>
                          <a:effectLst/>
                        </a:rPr>
                        <a:t> </a:t>
                      </a:r>
                      <a:r>
                        <a:rPr lang="en-US" sz="1400" b="0" spc="5" baseline="0" dirty="0" err="1">
                          <a:solidFill>
                            <a:srgbClr val="7030A0"/>
                          </a:solidFill>
                          <a:effectLst/>
                        </a:rPr>
                        <a:t>bö</a:t>
                      </a:r>
                      <a:r>
                        <a:rPr lang="en-US" sz="1400" b="0" baseline="0" dirty="0" err="1">
                          <a:solidFill>
                            <a:srgbClr val="7030A0"/>
                          </a:solidFill>
                          <a:effectLst/>
                        </a:rPr>
                        <a:t>ylece</a:t>
                      </a:r>
                      <a:r>
                        <a:rPr lang="en-US" sz="1400" b="0" baseline="0" dirty="0">
                          <a:solidFill>
                            <a:srgbClr val="7030A0"/>
                          </a:solidFill>
                          <a:effectLst/>
                        </a:rPr>
                        <a:t> </a:t>
                      </a:r>
                      <a:r>
                        <a:rPr lang="en-US" sz="1400" b="0" spc="5" baseline="0" dirty="0" err="1">
                          <a:solidFill>
                            <a:srgbClr val="7030A0"/>
                          </a:solidFill>
                          <a:effectLst/>
                        </a:rPr>
                        <a:t>u</a:t>
                      </a:r>
                      <a:r>
                        <a:rPr lang="en-US" sz="1400" b="0" baseline="0" dirty="0" err="1">
                          <a:solidFill>
                            <a:srgbClr val="7030A0"/>
                          </a:solidFill>
                          <a:effectLst/>
                        </a:rPr>
                        <a:t>y</a:t>
                      </a:r>
                      <a:r>
                        <a:rPr lang="en-US" sz="1400" b="0" spc="5" baseline="0" dirty="0" err="1">
                          <a:solidFill>
                            <a:srgbClr val="7030A0"/>
                          </a:solidFill>
                          <a:effectLst/>
                        </a:rPr>
                        <a:t>gu</a:t>
                      </a:r>
                      <a:r>
                        <a:rPr lang="en-US" sz="1400" b="0" baseline="0" dirty="0" err="1">
                          <a:solidFill>
                            <a:srgbClr val="7030A0"/>
                          </a:solidFill>
                          <a:effectLst/>
                        </a:rPr>
                        <a:t>l</a:t>
                      </a:r>
                      <a:r>
                        <a:rPr lang="en-US" sz="1400" b="0" spc="-10" baseline="0" dirty="0" err="1">
                          <a:solidFill>
                            <a:srgbClr val="7030A0"/>
                          </a:solidFill>
                          <a:effectLst/>
                        </a:rPr>
                        <a:t>a</a:t>
                      </a:r>
                      <a:r>
                        <a:rPr lang="en-US" sz="1400" b="0" spc="5" baseline="0" dirty="0" err="1">
                          <a:solidFill>
                            <a:srgbClr val="7030A0"/>
                          </a:solidFill>
                          <a:effectLst/>
                        </a:rPr>
                        <a:t>m</a:t>
                      </a:r>
                      <a:r>
                        <a:rPr lang="en-US" sz="1400" b="0" baseline="0" dirty="0" err="1">
                          <a:solidFill>
                            <a:srgbClr val="7030A0"/>
                          </a:solidFill>
                          <a:effectLst/>
                        </a:rPr>
                        <a:t>a</a:t>
                      </a:r>
                      <a:r>
                        <a:rPr lang="en-US" sz="1400" b="0" spc="-5" baseline="0" dirty="0">
                          <a:solidFill>
                            <a:srgbClr val="7030A0"/>
                          </a:solidFill>
                          <a:effectLst/>
                        </a:rPr>
                        <a:t> </a:t>
                      </a:r>
                      <a:r>
                        <a:rPr lang="en-US" sz="1400" b="0" spc="-5" baseline="0" dirty="0" err="1">
                          <a:solidFill>
                            <a:srgbClr val="7030A0"/>
                          </a:solidFill>
                          <a:effectLst/>
                        </a:rPr>
                        <a:t>gü</a:t>
                      </a:r>
                      <a:r>
                        <a:rPr lang="en-US" sz="1400" b="0" baseline="0" dirty="0" err="1">
                          <a:solidFill>
                            <a:srgbClr val="7030A0"/>
                          </a:solidFill>
                          <a:effectLst/>
                        </a:rPr>
                        <a:t>v</a:t>
                      </a:r>
                      <a:r>
                        <a:rPr lang="en-US" sz="1400" b="0" spc="5" baseline="0" dirty="0" err="1">
                          <a:solidFill>
                            <a:srgbClr val="7030A0"/>
                          </a:solidFill>
                          <a:effectLst/>
                        </a:rPr>
                        <a:t>en</a:t>
                      </a:r>
                      <a:r>
                        <a:rPr lang="en-US" sz="1400" b="0" baseline="0" dirty="0" err="1">
                          <a:solidFill>
                            <a:srgbClr val="7030A0"/>
                          </a:solidFill>
                          <a:effectLst/>
                        </a:rPr>
                        <a:t>i</a:t>
                      </a:r>
                      <a:r>
                        <a:rPr lang="en-US" sz="1400" b="0" spc="-5" baseline="0" dirty="0" err="1">
                          <a:solidFill>
                            <a:srgbClr val="7030A0"/>
                          </a:solidFill>
                          <a:effectLst/>
                        </a:rPr>
                        <a:t>l</a:t>
                      </a:r>
                      <a:r>
                        <a:rPr lang="en-US" sz="1400" b="0" baseline="0" dirty="0" err="1">
                          <a:solidFill>
                            <a:srgbClr val="7030A0"/>
                          </a:solidFill>
                          <a:effectLst/>
                        </a:rPr>
                        <a:t>ir</a:t>
                      </a:r>
                      <a:r>
                        <a:rPr lang="en-US" sz="1400" b="0" spc="-5" baseline="0" dirty="0">
                          <a:solidFill>
                            <a:srgbClr val="7030A0"/>
                          </a:solidFill>
                          <a:effectLst/>
                        </a:rPr>
                        <a:t> </a:t>
                      </a:r>
                      <a:r>
                        <a:rPr lang="en-US" sz="1400" b="0" baseline="0" dirty="0" err="1">
                          <a:solidFill>
                            <a:srgbClr val="7030A0"/>
                          </a:solidFill>
                          <a:effectLst/>
                        </a:rPr>
                        <a:t>ve</a:t>
                      </a:r>
                      <a:r>
                        <a:rPr lang="en-US" sz="1400" b="0" spc="5" baseline="0" dirty="0">
                          <a:solidFill>
                            <a:srgbClr val="7030A0"/>
                          </a:solidFill>
                          <a:effectLst/>
                        </a:rPr>
                        <a:t> </a:t>
                      </a:r>
                      <a:r>
                        <a:rPr lang="en-US" sz="1400" b="0" baseline="0" dirty="0" err="1">
                          <a:solidFill>
                            <a:srgbClr val="7030A0"/>
                          </a:solidFill>
                          <a:effectLst/>
                        </a:rPr>
                        <a:t>k</a:t>
                      </a:r>
                      <a:r>
                        <a:rPr lang="en-US" sz="1400" b="0" spc="5" baseline="0" dirty="0" err="1">
                          <a:solidFill>
                            <a:srgbClr val="7030A0"/>
                          </a:solidFill>
                          <a:effectLst/>
                        </a:rPr>
                        <a:t>a</a:t>
                      </a:r>
                      <a:r>
                        <a:rPr lang="en-US" sz="1400" b="0" baseline="0" dirty="0" err="1">
                          <a:solidFill>
                            <a:srgbClr val="7030A0"/>
                          </a:solidFill>
                          <a:effectLst/>
                        </a:rPr>
                        <a:t>l</a:t>
                      </a:r>
                      <a:r>
                        <a:rPr lang="en-US" sz="1400" b="0" spc="-5" baseline="0" dirty="0" err="1">
                          <a:solidFill>
                            <a:srgbClr val="7030A0"/>
                          </a:solidFill>
                          <a:effectLst/>
                        </a:rPr>
                        <a:t>i</a:t>
                      </a:r>
                      <a:r>
                        <a:rPr lang="en-US" sz="1400" b="0" baseline="0" dirty="0" err="1">
                          <a:solidFill>
                            <a:srgbClr val="7030A0"/>
                          </a:solidFill>
                          <a:effectLst/>
                        </a:rPr>
                        <a:t>te</a:t>
                      </a:r>
                      <a:r>
                        <a:rPr lang="en-US" sz="1400" b="0" baseline="0" dirty="0">
                          <a:solidFill>
                            <a:srgbClr val="7030A0"/>
                          </a:solidFill>
                          <a:effectLst/>
                        </a:rPr>
                        <a:t> </a:t>
                      </a:r>
                      <a:r>
                        <a:rPr lang="en-US" sz="1400" b="0" spc="5" baseline="0" dirty="0" err="1">
                          <a:solidFill>
                            <a:srgbClr val="7030A0"/>
                          </a:solidFill>
                          <a:effectLst/>
                        </a:rPr>
                        <a:t>oda</a:t>
                      </a:r>
                      <a:r>
                        <a:rPr lang="en-US" sz="1400" b="0" baseline="0" dirty="0" err="1">
                          <a:solidFill>
                            <a:srgbClr val="7030A0"/>
                          </a:solidFill>
                          <a:effectLst/>
                        </a:rPr>
                        <a:t>klı</a:t>
                      </a:r>
                      <a:r>
                        <a:rPr lang="en-US" sz="1400" b="0" spc="-10" baseline="0" dirty="0">
                          <a:solidFill>
                            <a:srgbClr val="7030A0"/>
                          </a:solidFill>
                          <a:effectLst/>
                        </a:rPr>
                        <a:t> </a:t>
                      </a:r>
                      <a:r>
                        <a:rPr lang="en-US" sz="1400" b="0" spc="5" baseline="0" dirty="0" err="1">
                          <a:solidFill>
                            <a:srgbClr val="7030A0"/>
                          </a:solidFill>
                          <a:effectLst/>
                        </a:rPr>
                        <a:t>o</a:t>
                      </a:r>
                      <a:r>
                        <a:rPr lang="en-US" sz="1400" b="0" baseline="0" dirty="0" err="1">
                          <a:solidFill>
                            <a:srgbClr val="7030A0"/>
                          </a:solidFill>
                          <a:effectLst/>
                        </a:rPr>
                        <a:t>la</a:t>
                      </a:r>
                      <a:r>
                        <a:rPr lang="en-US" sz="1400" b="0" spc="5" baseline="0" dirty="0" err="1">
                          <a:solidFill>
                            <a:srgbClr val="7030A0"/>
                          </a:solidFill>
                          <a:effectLst/>
                        </a:rPr>
                        <a:t>b</a:t>
                      </a:r>
                      <a:r>
                        <a:rPr lang="en-US" sz="1400" b="0" baseline="0" dirty="0" err="1">
                          <a:solidFill>
                            <a:srgbClr val="7030A0"/>
                          </a:solidFill>
                          <a:effectLst/>
                        </a:rPr>
                        <a:t>i</a:t>
                      </a:r>
                      <a:r>
                        <a:rPr lang="en-US" sz="1400" b="0" spc="-5" baseline="0" dirty="0" err="1">
                          <a:solidFill>
                            <a:srgbClr val="7030A0"/>
                          </a:solidFill>
                          <a:effectLst/>
                        </a:rPr>
                        <a:t>l</a:t>
                      </a:r>
                      <a:r>
                        <a:rPr lang="en-US" sz="1400" b="0" baseline="0" dirty="0" err="1">
                          <a:solidFill>
                            <a:srgbClr val="7030A0"/>
                          </a:solidFill>
                          <a:effectLst/>
                        </a:rPr>
                        <a:t>i</a:t>
                      </a:r>
                      <a:r>
                        <a:rPr lang="en-US" sz="1400" b="0" spc="-5" baseline="0" dirty="0" err="1">
                          <a:solidFill>
                            <a:srgbClr val="7030A0"/>
                          </a:solidFill>
                          <a:effectLst/>
                        </a:rPr>
                        <a:t>r</a:t>
                      </a:r>
                      <a:r>
                        <a:rPr lang="en-US" sz="1400" b="0" baseline="0" dirty="0">
                          <a:solidFill>
                            <a:srgbClr val="7030A0"/>
                          </a:solidFill>
                          <a:effectLst/>
                        </a:rPr>
                        <a:t>.</a:t>
                      </a:r>
                      <a:endParaRPr lang="en-US" sz="1400" b="0" baseline="0" dirty="0">
                        <a:solidFill>
                          <a:srgbClr val="7030A0"/>
                        </a:solidFill>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697950190"/>
                  </a:ext>
                </a:extLst>
              </a:tr>
            </a:tbl>
          </a:graphicData>
        </a:graphic>
      </p:graphicFrame>
    </p:spTree>
    <p:extLst>
      <p:ext uri="{BB962C8B-B14F-4D97-AF65-F5344CB8AC3E}">
        <p14:creationId xmlns:p14="http://schemas.microsoft.com/office/powerpoint/2010/main" val="603504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a:p>
        </p:txBody>
      </p:sp>
      <p:pic>
        <p:nvPicPr>
          <p:cNvPr id="4" name="Content Placeholder 3"/>
          <p:cNvPicPr>
            <a:picLocks noGrp="1" noChangeAspect="1"/>
          </p:cNvPicPr>
          <p:nvPr>
            <p:ph idx="1"/>
          </p:nvPr>
        </p:nvPicPr>
        <p:blipFill>
          <a:blip r:embed="rId2"/>
          <a:stretch>
            <a:fillRect/>
          </a:stretch>
        </p:blipFill>
        <p:spPr>
          <a:xfrm>
            <a:off x="0" y="0"/>
            <a:ext cx="11880850" cy="6857999"/>
          </a:xfrm>
          <a:prstGeom prst="rect">
            <a:avLst/>
          </a:prstGeom>
        </p:spPr>
      </p:pic>
      <p:sp>
        <p:nvSpPr>
          <p:cNvPr id="5" name="Text Box 4"/>
          <p:cNvSpPr txBox="1"/>
          <p:nvPr/>
        </p:nvSpPr>
        <p:spPr>
          <a:xfrm>
            <a:off x="323801" y="280729"/>
            <a:ext cx="10326439" cy="1569660"/>
          </a:xfrm>
          <a:prstGeom prst="rect">
            <a:avLst/>
          </a:prstGeom>
          <a:noFill/>
        </p:spPr>
        <p:txBody>
          <a:bodyPr wrap="square" rtlCol="0">
            <a:spAutoFit/>
          </a:bodyPr>
          <a:lstStyle/>
          <a:p>
            <a:r>
              <a:rPr lang="tr-TR" altLang="en-GB" sz="4800" dirty="0">
                <a:solidFill>
                  <a:schemeClr val="bg1"/>
                </a:solidFill>
                <a:latin typeface="Candara" panose="020E0502030303020204" charset="0"/>
                <a:cs typeface="Candara" panose="020E0502030303020204" charset="0"/>
              </a:rPr>
              <a:t>Kemerini bağla! </a:t>
            </a:r>
          </a:p>
          <a:p>
            <a:r>
              <a:rPr lang="tr-TR" altLang="en-GB" sz="4800" dirty="0">
                <a:solidFill>
                  <a:schemeClr val="bg1"/>
                </a:solidFill>
                <a:latin typeface="Candara" panose="020E0502030303020204" charset="0"/>
                <a:cs typeface="Candara" panose="020E0502030303020204" charset="0"/>
              </a:rPr>
              <a:t>Uçuşa geçiyoruz!!!</a:t>
            </a:r>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{CD03A1F0-5A8E-DF45-A790-339BF05B0193}tf16401369</Template>
  <TotalTime>865</TotalTime>
  <Words>1005</Words>
  <Application>Microsoft Office PowerPoint</Application>
  <PresentationFormat>Özel</PresentationFormat>
  <Paragraphs>98</Paragraphs>
  <Slides>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Arial</vt:lpstr>
      <vt:lpstr>Calibri</vt:lpstr>
      <vt:lpstr>Candara</vt:lpstr>
      <vt:lpstr>Ink Free</vt:lpstr>
      <vt:lpstr>Times New Roman</vt:lpstr>
      <vt:lpstr>Ofis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resul yuksektepe</dc:creator>
  <cp:lastModifiedBy>ferudun</cp:lastModifiedBy>
  <cp:revision>115</cp:revision>
  <dcterms:created xsi:type="dcterms:W3CDTF">2022-06-13T16:52:00Z</dcterms:created>
  <dcterms:modified xsi:type="dcterms:W3CDTF">2023-02-27T19:39:10Z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0636185BD2654017A91554155C01119B</vt:lpwstr>
  </property>
  <property fmtid="{D5CDD505-2E9C-101B-9397-08002B2CF9AE}" pid="3" name="KSOProductBuildVer">
    <vt:lpwstr>2057-11.2.0.11254</vt:lpwstr>
  </property>
</Properties>
</file>