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5" r:id="rId7"/>
    <p:sldId id="263" r:id="rId8"/>
    <p:sldId id="258" r:id="rId9"/>
    <p:sldId id="264"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FFABC9"/>
    <a:srgbClr val="FF8001"/>
    <a:srgbClr val="FF9900"/>
    <a:srgbClr val="FFDC47"/>
    <a:srgbClr val="FFFF21"/>
    <a:srgbClr val="9900CC"/>
    <a:srgbClr val="D99B01"/>
    <a:srgbClr val="FF66CC"/>
    <a:srgbClr val="FF6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97404"/>
            <a:ext cx="8246070" cy="198516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182570"/>
            <a:ext cx="8246070" cy="1221640"/>
          </a:xfrm>
          <a:noFill/>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29" y="433880"/>
            <a:ext cx="626090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29" y="1198559"/>
            <a:ext cx="626090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197405"/>
            <a:ext cx="8246070" cy="1985165"/>
          </a:xfrm>
        </p:spPr>
        <p:txBody>
          <a:bodyPr>
            <a:normAutofit/>
          </a:bodyPr>
          <a:lstStyle/>
          <a:p>
            <a:r>
              <a:rPr lang="tr-TR" sz="3300" dirty="0"/>
              <a:t>Müzik Performans Ödevi</a:t>
            </a:r>
            <a:endParaRPr lang="en-US" sz="3300" dirty="0"/>
          </a:p>
        </p:txBody>
      </p:sp>
      <p:sp>
        <p:nvSpPr>
          <p:cNvPr id="3" name="Subtitle 2"/>
          <p:cNvSpPr>
            <a:spLocks noGrp="1"/>
          </p:cNvSpPr>
          <p:nvPr>
            <p:ph type="subTitle" idx="1"/>
          </p:nvPr>
        </p:nvSpPr>
        <p:spPr/>
        <p:txBody>
          <a:bodyPr/>
          <a:lstStyle/>
          <a:p>
            <a:r>
              <a:rPr lang="tr-TR" dirty="0"/>
              <a:t>Ahmet Akif TUNA</a:t>
            </a:r>
          </a:p>
          <a:p>
            <a:r>
              <a:rPr lang="tr-TR" dirty="0"/>
              <a:t>Berkay DİLEK</a:t>
            </a:r>
            <a:endParaRPr lang="en-US"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Başlıklar</a:t>
            </a:r>
            <a:endParaRPr lang="en-US" dirty="0"/>
          </a:p>
        </p:txBody>
      </p:sp>
      <p:sp>
        <p:nvSpPr>
          <p:cNvPr id="3" name="Content Placeholder 2"/>
          <p:cNvSpPr>
            <a:spLocks noGrp="1"/>
          </p:cNvSpPr>
          <p:nvPr>
            <p:ph idx="1"/>
          </p:nvPr>
        </p:nvSpPr>
        <p:spPr/>
        <p:txBody>
          <a:bodyPr/>
          <a:lstStyle/>
          <a:p>
            <a:r>
              <a:rPr lang="tr-TR" dirty="0"/>
              <a:t>Müzikte Derleme</a:t>
            </a:r>
            <a:endParaRPr lang="en-US" dirty="0"/>
          </a:p>
          <a:p>
            <a:r>
              <a:rPr lang="tr-TR" dirty="0"/>
              <a:t>Mehmet Nida Tüfekçi</a:t>
            </a: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tr-TR" dirty="0"/>
              <a:t>Derleme Nedir?</a:t>
            </a:r>
            <a:endParaRPr lang="en-US" dirty="0"/>
          </a:p>
        </p:txBody>
      </p:sp>
      <p:sp>
        <p:nvSpPr>
          <p:cNvPr id="5" name="Content Placeholder 4"/>
          <p:cNvSpPr>
            <a:spLocks noGrp="1"/>
          </p:cNvSpPr>
          <p:nvPr>
            <p:ph idx="1"/>
          </p:nvPr>
        </p:nvSpPr>
        <p:spPr/>
        <p:txBody>
          <a:bodyPr/>
          <a:lstStyle/>
          <a:p>
            <a:r>
              <a:rPr lang="tr-TR" sz="1800" dirty="0">
                <a:effectLst/>
                <a:latin typeface="Times New Roman" panose="02020603050405020304" pitchFamily="18" charset="0"/>
                <a:ea typeface="Times New Roman" panose="02020603050405020304" pitchFamily="18" charset="0"/>
              </a:rPr>
              <a:t>Müzikte derleme, birkaç farklı kaynaktan alınan müzik parçalarının bir araya getirilmesiyle oluşturulan bir albüm veya çalma listesi anlamına gelir. Derleme albümleri genellikle belirli bir konu veya tema etrafında toplanan şarkıların birleştirilmesiyle oluşturulur.</a:t>
            </a:r>
          </a:p>
          <a:p>
            <a:endParaRPr lang="tr-TR" sz="18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Derleme albümleri çeşitli şekillerde olabilir. Örneğin, bir film müziği derlemesi, bir sanatçının en sevilen şarkılarının bir derlemesi, belirli bir müzik türünün en iyi örneklerinin bir arada bulunduğu bir derleme veya farklı dönemlerden müziklerin bir arada bulunduğu bir tarihi derleme albümü olabilir.</a:t>
            </a:r>
          </a:p>
          <a:p>
            <a:endParaRPr lang="en-US" dirty="0"/>
          </a:p>
        </p:txBody>
      </p:sp>
    </p:spTree>
    <p:extLst>
      <p:ext uri="{BB962C8B-B14F-4D97-AF65-F5344CB8AC3E}">
        <p14:creationId xmlns:p14="http://schemas.microsoft.com/office/powerpoint/2010/main" val="110163387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15CA0-8D4D-3306-779C-9542E00194C7}"/>
              </a:ext>
            </a:extLst>
          </p:cNvPr>
          <p:cNvSpPr>
            <a:spLocks noGrp="1"/>
          </p:cNvSpPr>
          <p:nvPr>
            <p:ph type="title"/>
          </p:nvPr>
        </p:nvSpPr>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A56286DB-BA01-DA3A-2E90-11CFC834D4DC}"/>
              </a:ext>
            </a:extLst>
          </p:cNvPr>
          <p:cNvSpPr>
            <a:spLocks noGrp="1"/>
          </p:cNvSpPr>
          <p:nvPr>
            <p:ph idx="1"/>
          </p:nvPr>
        </p:nvSpPr>
        <p:spPr/>
        <p:txBody>
          <a:bodyPr/>
          <a:lstStyle/>
          <a:p>
            <a:r>
              <a:rPr lang="tr-TR" sz="1800" dirty="0">
                <a:effectLst/>
                <a:latin typeface="Times New Roman" panose="02020603050405020304" pitchFamily="18" charset="0"/>
                <a:ea typeface="Times New Roman" panose="02020603050405020304" pitchFamily="18" charset="0"/>
              </a:rPr>
              <a:t>Derleme albümleri genellikle yeni müzik keşfetmek isteyen dinleyiciler için mükemmel bir seçenektir. Ayrıca, farklı müzik türleri veya sanatçılar arasında geçiş yapmak isteyen dinleyiciler için de iyi bir seçenektir.</a:t>
            </a:r>
          </a:p>
          <a:p>
            <a:endParaRPr lang="tr-TR" dirty="0"/>
          </a:p>
        </p:txBody>
      </p:sp>
    </p:spTree>
    <p:extLst>
      <p:ext uri="{BB962C8B-B14F-4D97-AF65-F5344CB8AC3E}">
        <p14:creationId xmlns:p14="http://schemas.microsoft.com/office/powerpoint/2010/main" val="104408465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670C2E-B389-8626-ACD7-D8A7DBFF74A9}"/>
              </a:ext>
            </a:extLst>
          </p:cNvPr>
          <p:cNvSpPr>
            <a:spLocks noGrp="1"/>
          </p:cNvSpPr>
          <p:nvPr>
            <p:ph type="title"/>
          </p:nvPr>
        </p:nvSpPr>
        <p:spPr/>
        <p:txBody>
          <a:bodyPr>
            <a:normAutofit fontScale="90000"/>
          </a:bodyPr>
          <a:lstStyle/>
          <a:p>
            <a:r>
              <a:rPr lang="tr-TR" dirty="0"/>
              <a:t>Mehmet Nida Tüfekçi </a:t>
            </a:r>
          </a:p>
        </p:txBody>
      </p:sp>
      <p:sp>
        <p:nvSpPr>
          <p:cNvPr id="3" name="İçerik Yer Tutucusu 2">
            <a:extLst>
              <a:ext uri="{FF2B5EF4-FFF2-40B4-BE49-F238E27FC236}">
                <a16:creationId xmlns:a16="http://schemas.microsoft.com/office/drawing/2014/main" id="{25306F3A-F57A-30F7-AD26-77BF3F5F0FF7}"/>
              </a:ext>
            </a:extLst>
          </p:cNvPr>
          <p:cNvSpPr>
            <a:spLocks noGrp="1"/>
          </p:cNvSpPr>
          <p:nvPr>
            <p:ph idx="1"/>
          </p:nvPr>
        </p:nvSpPr>
        <p:spPr/>
        <p:txBody>
          <a:bodyPr/>
          <a:lstStyle/>
          <a:p>
            <a:r>
              <a:rPr lang="tr-TR" sz="1800" dirty="0">
                <a:effectLst/>
                <a:latin typeface="Times New Roman" panose="02020603050405020304" pitchFamily="18" charset="0"/>
                <a:ea typeface="Times New Roman" panose="02020603050405020304" pitchFamily="18" charset="0"/>
              </a:rPr>
              <a:t>Mehmet Nida Tüfekçi, Türk müzisyen ve besteci olarak bilinir. 1 Mart 1929 tarihinde İstanbul'da doğdu.</a:t>
            </a:r>
          </a:p>
          <a:p>
            <a:endParaRPr lang="tr-TR" sz="18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Türk müzik tarihinde önemli bir yeri olan Mehmet Nida Tüfekçi, bağlama sanatçısı olarak tanındı. Kendi adını taşıyan "Nida Tüfekçi Bağlama Metodu" gibi birçok öğretim materyali yayınladı. Ayrıca Türk Halk Müziği'nin unutulmaz şarkılarından birçoğuna besteleriyle imza attı.</a:t>
            </a:r>
          </a:p>
          <a:p>
            <a:endParaRPr lang="tr-TR" dirty="0"/>
          </a:p>
        </p:txBody>
      </p:sp>
    </p:spTree>
    <p:extLst>
      <p:ext uri="{BB962C8B-B14F-4D97-AF65-F5344CB8AC3E}">
        <p14:creationId xmlns:p14="http://schemas.microsoft.com/office/powerpoint/2010/main" val="1847623170"/>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5EE3B5-EE8C-7D19-0120-F5FB0DA0A8EE}"/>
              </a:ext>
            </a:extLst>
          </p:cNvPr>
          <p:cNvSpPr>
            <a:spLocks noGrp="1"/>
          </p:cNvSpPr>
          <p:nvPr>
            <p:ph type="title"/>
          </p:nvPr>
        </p:nvSpPr>
        <p:spPr/>
        <p:txBody>
          <a:bodyPr>
            <a:normAutofit fontScale="90000"/>
          </a:bodyPr>
          <a:lstStyle/>
          <a:p>
            <a:endParaRPr lang="tr-TR"/>
          </a:p>
        </p:txBody>
      </p:sp>
      <p:sp>
        <p:nvSpPr>
          <p:cNvPr id="3" name="İçerik Yer Tutucusu 2">
            <a:extLst>
              <a:ext uri="{FF2B5EF4-FFF2-40B4-BE49-F238E27FC236}">
                <a16:creationId xmlns:a16="http://schemas.microsoft.com/office/drawing/2014/main" id="{B7890220-6A86-5DBB-54C6-F002C9437FE4}"/>
              </a:ext>
            </a:extLst>
          </p:cNvPr>
          <p:cNvSpPr>
            <a:spLocks noGrp="1"/>
          </p:cNvSpPr>
          <p:nvPr>
            <p:ph idx="1"/>
          </p:nvPr>
        </p:nvSpPr>
        <p:spPr/>
        <p:txBody>
          <a:bodyPr/>
          <a:lstStyle/>
          <a:p>
            <a:r>
              <a:rPr lang="tr-TR" sz="1800" dirty="0">
                <a:effectLst/>
                <a:latin typeface="Times New Roman" panose="02020603050405020304" pitchFamily="18" charset="0"/>
                <a:ea typeface="Times New Roman" panose="02020603050405020304" pitchFamily="18" charset="0"/>
              </a:rPr>
              <a:t>Mehmet Nida Tüfekçi, Türkiye Radyo Televizyon Kurumu'nda (TRT) görev aldı ve Türk müziği alanında birçok çalışma gerçekleştirdi. Ayrıca çeşitli Türk müzik topluluklarına da liderlik etti.</a:t>
            </a:r>
          </a:p>
          <a:p>
            <a:endParaRPr lang="tr-TR" dirty="0"/>
          </a:p>
        </p:txBody>
      </p:sp>
    </p:spTree>
    <p:extLst>
      <p:ext uri="{BB962C8B-B14F-4D97-AF65-F5344CB8AC3E}">
        <p14:creationId xmlns:p14="http://schemas.microsoft.com/office/powerpoint/2010/main" val="1356418569"/>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F65578-B7F5-C459-1397-7C554CED1D4A}"/>
              </a:ext>
            </a:extLst>
          </p:cNvPr>
          <p:cNvSpPr>
            <a:spLocks noGrp="1"/>
          </p:cNvSpPr>
          <p:nvPr>
            <p:ph type="title"/>
          </p:nvPr>
        </p:nvSpPr>
        <p:spPr/>
        <p:txBody>
          <a:bodyPr>
            <a:normAutofit fontScale="90000"/>
          </a:bodyPr>
          <a:lstStyle/>
          <a:p>
            <a:endParaRPr lang="tr-TR"/>
          </a:p>
        </p:txBody>
      </p:sp>
      <p:sp>
        <p:nvSpPr>
          <p:cNvPr id="3" name="İçerik Yer Tutucusu 2">
            <a:extLst>
              <a:ext uri="{FF2B5EF4-FFF2-40B4-BE49-F238E27FC236}">
                <a16:creationId xmlns:a16="http://schemas.microsoft.com/office/drawing/2014/main" id="{A1435FDE-D49F-0E0B-CBC3-541DB1CFEBEE}"/>
              </a:ext>
            </a:extLst>
          </p:cNvPr>
          <p:cNvSpPr>
            <a:spLocks noGrp="1"/>
          </p:cNvSpPr>
          <p:nvPr>
            <p:ph idx="1"/>
          </p:nvPr>
        </p:nvSpPr>
        <p:spPr/>
        <p:txBody>
          <a:bodyPr/>
          <a:lstStyle/>
          <a:p>
            <a:r>
              <a:rPr lang="tr-TR" sz="1800" dirty="0">
                <a:effectLst/>
                <a:latin typeface="Times New Roman" panose="02020603050405020304" pitchFamily="18" charset="0"/>
                <a:ea typeface="Times New Roman" panose="02020603050405020304" pitchFamily="18" charset="0"/>
              </a:rPr>
              <a:t>Mehmet Nida Tüfekçi, TRT’de görev aldı ve Türk müziği alanında birçok çalışma gerçekleştirdi. Ayrıca çeşitli Türk müzik topluluklarına da liderlik etti.</a:t>
            </a:r>
          </a:p>
          <a:p>
            <a:endParaRPr lang="tr-TR" sz="18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Mehmet Nida Tüfekçi, 18 Eylül 1993 tarihinde İstanbul’da vefat etmiştir.</a:t>
            </a:r>
          </a:p>
          <a:p>
            <a:endParaRPr lang="tr-TR" dirty="0"/>
          </a:p>
        </p:txBody>
      </p:sp>
      <p:pic>
        <p:nvPicPr>
          <p:cNvPr id="5" name="Resim 4" descr="Mehmet Nida Tüfekçi">
            <a:extLst>
              <a:ext uri="{FF2B5EF4-FFF2-40B4-BE49-F238E27FC236}">
                <a16:creationId xmlns:a16="http://schemas.microsoft.com/office/drawing/2014/main" id="{D27C8202-535E-4AE9-CAC9-4EDEF28DBB3E}"/>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83373175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Bazı Eserleri</a:t>
            </a:r>
            <a:endParaRPr lang="en-US" dirty="0"/>
          </a:p>
        </p:txBody>
      </p:sp>
      <p:sp>
        <p:nvSpPr>
          <p:cNvPr id="5" name="Text Placeholder 4"/>
          <p:cNvSpPr>
            <a:spLocks noGrp="1"/>
          </p:cNvSpPr>
          <p:nvPr>
            <p:ph type="body" idx="1"/>
          </p:nvPr>
        </p:nvSpPr>
        <p:spPr/>
        <p:txBody>
          <a:bodyPr/>
          <a:lstStyle/>
          <a:p>
            <a:endParaRPr lang="en-US" dirty="0"/>
          </a:p>
        </p:txBody>
      </p:sp>
      <p:sp>
        <p:nvSpPr>
          <p:cNvPr id="6" name="Content Placeholder 5"/>
          <p:cNvSpPr>
            <a:spLocks noGrp="1"/>
          </p:cNvSpPr>
          <p:nvPr>
            <p:ph sz="half" idx="2"/>
          </p:nvPr>
        </p:nvSpPr>
        <p:spPr/>
        <p:txBody>
          <a:bodyPr/>
          <a:lstStyle/>
          <a:p>
            <a:pPr algn="l"/>
            <a:r>
              <a:rPr lang="tr-TR" dirty="0"/>
              <a:t>Babına Deli Gönül Babına</a:t>
            </a:r>
            <a:endParaRPr lang="en-US" dirty="0"/>
          </a:p>
          <a:p>
            <a:pPr algn="l"/>
            <a:r>
              <a:rPr lang="tr-TR" dirty="0"/>
              <a:t>Eğdim Kavak Dalını</a:t>
            </a:r>
            <a:endParaRPr lang="en-US" dirty="0"/>
          </a:p>
          <a:p>
            <a:pPr algn="l"/>
            <a:r>
              <a:rPr lang="tr-TR" dirty="0"/>
              <a:t>Ham </a:t>
            </a:r>
            <a:r>
              <a:rPr lang="tr-TR" dirty="0" err="1"/>
              <a:t>Meyvayı</a:t>
            </a:r>
            <a:r>
              <a:rPr lang="tr-TR" dirty="0"/>
              <a:t> Kopardılar</a:t>
            </a:r>
            <a:endParaRPr lang="en-US" dirty="0"/>
          </a:p>
        </p:txBody>
      </p:sp>
      <p:sp>
        <p:nvSpPr>
          <p:cNvPr id="7" name="Text Placeholder 6"/>
          <p:cNvSpPr>
            <a:spLocks noGrp="1"/>
          </p:cNvSpPr>
          <p:nvPr>
            <p:ph type="body" sz="quarter" idx="3"/>
          </p:nvPr>
        </p:nvSpPr>
        <p:spPr/>
        <p:txBody>
          <a:bodyPr/>
          <a:lstStyle/>
          <a:p>
            <a:endParaRPr lang="en-US" dirty="0"/>
          </a:p>
        </p:txBody>
      </p:sp>
      <p:sp>
        <p:nvSpPr>
          <p:cNvPr id="8" name="Content Placeholder 7"/>
          <p:cNvSpPr>
            <a:spLocks noGrp="1"/>
          </p:cNvSpPr>
          <p:nvPr>
            <p:ph sz="quarter" idx="4"/>
          </p:nvPr>
        </p:nvSpPr>
        <p:spPr/>
        <p:txBody>
          <a:bodyPr/>
          <a:lstStyle/>
          <a:p>
            <a:pPr algn="l"/>
            <a:r>
              <a:rPr lang="tr-TR" dirty="0"/>
              <a:t>Dersini Almış</a:t>
            </a:r>
            <a:endParaRPr lang="en-US" dirty="0"/>
          </a:p>
          <a:p>
            <a:pPr algn="l"/>
            <a:r>
              <a:rPr lang="tr-TR" dirty="0"/>
              <a:t>Çamlığın Başında </a:t>
            </a:r>
            <a:endParaRPr lang="en-US" dirty="0"/>
          </a:p>
          <a:p>
            <a:pPr algn="l"/>
            <a:r>
              <a:rPr lang="tr-TR" dirty="0"/>
              <a:t>Yıldız Akşamdan Doğarsın </a:t>
            </a:r>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tr-TR" dirty="0"/>
          </a:p>
          <a:p>
            <a:pPr marL="0" indent="0">
              <a:buNone/>
            </a:pPr>
            <a:endParaRPr lang="tr-TR" dirty="0"/>
          </a:p>
          <a:p>
            <a:pPr marL="0" indent="0" algn="ctr">
              <a:buNone/>
            </a:pPr>
            <a:r>
              <a:rPr lang="tr-TR" dirty="0"/>
              <a:t>Dinlediğiniz için teşekkür ederiz.</a:t>
            </a:r>
            <a:endParaRPr lang="en-US" dirty="0"/>
          </a:p>
        </p:txBody>
      </p:sp>
    </p:spTree>
    <p:extLst>
      <p:ext uri="{BB962C8B-B14F-4D97-AF65-F5344CB8AC3E}">
        <p14:creationId xmlns:p14="http://schemas.microsoft.com/office/powerpoint/2010/main" val="338775752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TotalTime>
  <Words>282</Words>
  <Application>Microsoft Office PowerPoint</Application>
  <PresentationFormat>Ekran Gösterisi (16:9)</PresentationFormat>
  <Paragraphs>29</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Times New Roman</vt:lpstr>
      <vt:lpstr>Office Theme</vt:lpstr>
      <vt:lpstr>Müzik Performans Ödevi</vt:lpstr>
      <vt:lpstr>Başlıklar</vt:lpstr>
      <vt:lpstr>Derleme Nedir?</vt:lpstr>
      <vt:lpstr>PowerPoint Sunusu</vt:lpstr>
      <vt:lpstr>Mehmet Nida Tüfekçi </vt:lpstr>
      <vt:lpstr>PowerPoint Sunusu</vt:lpstr>
      <vt:lpstr>PowerPoint Sunusu</vt:lpstr>
      <vt:lpstr>Bazı Eserleri</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Akif TUNA</cp:lastModifiedBy>
  <cp:revision>161</cp:revision>
  <dcterms:created xsi:type="dcterms:W3CDTF">2013-08-21T19:17:07Z</dcterms:created>
  <dcterms:modified xsi:type="dcterms:W3CDTF">2023-03-29T18:54:25Z</dcterms:modified>
</cp:coreProperties>
</file>