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63" r:id="rId6"/>
    <p:sldId id="264" r:id="rId7"/>
    <p:sldId id="259" r:id="rId8"/>
    <p:sldId id="265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284C"/>
    <a:srgbClr val="C10B32"/>
    <a:srgbClr val="FE9202"/>
    <a:srgbClr val="FF0000"/>
    <a:srgbClr val="007033"/>
    <a:srgbClr val="00E6F2"/>
    <a:srgbClr val="FF015C"/>
    <a:srgbClr val="E50D79"/>
    <a:srgbClr val="CC0099"/>
    <a:srgbClr val="E21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94660"/>
  </p:normalViewPr>
  <p:slideViewPr>
    <p:cSldViewPr>
      <p:cViewPr varScale="1">
        <p:scale>
          <a:sx n="107" d="100"/>
          <a:sy n="107" d="100"/>
        </p:scale>
        <p:origin x="730" y="-3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529068"/>
            <a:ext cx="8229600" cy="140042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CE284C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115" y="1960930"/>
            <a:ext cx="8229600" cy="763524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400254"/>
            <a:ext cx="8246070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CE284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8246070" cy="3569857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76237"/>
            <a:ext cx="594726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E284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7405"/>
            <a:ext cx="5947260" cy="3576168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328707"/>
            <a:ext cx="8076896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CE284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48853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60930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48853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60930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Energy</a:t>
            </a:r>
            <a:r>
              <a:rPr lang="tr-TR" dirty="0"/>
              <a:t> </a:t>
            </a:r>
            <a:r>
              <a:rPr lang="tr-TR" dirty="0" err="1"/>
              <a:t>Effeciency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Key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 </a:t>
            </a:r>
            <a:r>
              <a:rPr lang="tr-TR" dirty="0" err="1"/>
              <a:t>Sustainable</a:t>
            </a:r>
            <a:r>
              <a:rPr lang="tr-TR" dirty="0"/>
              <a:t> </a:t>
            </a:r>
            <a:r>
              <a:rPr lang="tr-TR" dirty="0" err="1"/>
              <a:t>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Energy</a:t>
            </a:r>
            <a:r>
              <a:rPr lang="tr-TR" dirty="0"/>
              <a:t> </a:t>
            </a:r>
            <a:r>
              <a:rPr lang="tr-TR" dirty="0" err="1"/>
              <a:t>Effeciency</a:t>
            </a:r>
            <a:r>
              <a:rPr lang="tr-TR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Energy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efficiency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an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essential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efforts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sustainable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energy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service,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whether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service is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lighting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room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heating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powering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factory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Energy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efficiency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critical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energy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consumption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decreases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carbon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footprint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money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energy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bills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C7969E-91D9-D01C-4062-D9D8014A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Why</a:t>
            </a:r>
            <a:r>
              <a:rPr lang="tr-TR" dirty="0"/>
              <a:t> is it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important</a:t>
            </a:r>
            <a:r>
              <a:rPr lang="tr-TR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F74F708-20F4-A69B-BC72-F9D874085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main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reasons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energy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efficiency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important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greenhouse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emissions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burning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fossil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fuels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such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coal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oil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releases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carbon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dioxide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greenhouse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gases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atmosphere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gases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trap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heat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Earth's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atmosphere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causing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global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temperatures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leading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climate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energy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efficiently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amount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greenhouse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gases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released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atmosphere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slow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climate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643050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DBC26E-64F9-075D-F362-BDA544C7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Why is it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important</a:t>
            </a:r>
            <a:r>
              <a:rPr lang="tr-TR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049379-5724-EF3A-25EC-C15FC9F68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Another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benefit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energy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efficiency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money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energy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bills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energy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efficiently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it,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pay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it.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be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especially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important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households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businesses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limited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budgets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investing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energy-efficient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appliances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lighting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heating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cooling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money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energy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bills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funds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priorities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2408589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9A620B-2ABB-0619-3E13-8AFA4D28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ways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energy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efficiency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workplaces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communities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effective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strategies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9704EA-8D94-32F6-C39A-459E32507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tr-T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Upgrading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insulation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Adding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insulation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keep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warmer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winter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cooler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summer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reducing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heating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cooling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tr-TR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Switching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LED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light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bulbs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LED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light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bulbs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energy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traditional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incandescent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bulbs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much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longer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tr-T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903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14D0EF-57CD-4DCC-7E9D-FAAC4E16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28E35CA-91E9-0BEF-02AF-05C8B7E90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programmable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thermostats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Programmable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thermostats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set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heating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cooling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them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reducing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energy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waste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tr-TR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Investing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renewable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energy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Renewable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energy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such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solar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becoming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increasingly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affordable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reliance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fossil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fuels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tr-T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27238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energy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efficiency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critical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efforts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sustainable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energy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efficiently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carbon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footprint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money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energy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bills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slow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climate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ways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energy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efficiency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energy-efficient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appliances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investing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renewable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energy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making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energy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efficiency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priority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brighter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cleaner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sustainable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ourselves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generations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Thanks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listening</a:t>
            </a:r>
            <a:r>
              <a:rPr lang="tr-TR" dirty="0"/>
              <a:t>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Ahmet Akif TUNA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17416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</Words>
  <Application>Microsoft Office PowerPoint</Application>
  <PresentationFormat>Ekran Gösterisi (16:9)</PresentationFormat>
  <Paragraphs>20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Energy Effeciency</vt:lpstr>
      <vt:lpstr>What is Energy Effeciency?</vt:lpstr>
      <vt:lpstr>Why is it so important?</vt:lpstr>
      <vt:lpstr>Why is it so important?</vt:lpstr>
      <vt:lpstr>There are many ways to improve energy efficiency in our homes, workplaces, and communities. Some of the most effective strategies include:</vt:lpstr>
      <vt:lpstr>PowerPoint Sunusu</vt:lpstr>
      <vt:lpstr>PowerPoint Sunusu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2023-03-14T18:53:13Z</dcterms:modified>
</cp:coreProperties>
</file>