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09.12.2017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JWT - </a:t>
            </a:r>
            <a:r>
              <a:rPr lang="ru-RU" dirty="0"/>
              <a:t>авторизация через </a:t>
            </a:r>
            <a:r>
              <a:rPr lang="ru-RU" dirty="0" err="1"/>
              <a:t>токены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Акифьев Владимир ФО-350005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869160"/>
            <a:ext cx="8183880" cy="1051560"/>
          </a:xfrm>
        </p:spPr>
        <p:txBody>
          <a:bodyPr/>
          <a:lstStyle/>
          <a:p>
            <a:r>
              <a:rPr lang="ru-RU" dirty="0" smtClean="0"/>
              <a:t>В случае кражи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Хакер воспользовался </a:t>
            </a:r>
            <a:r>
              <a:rPr lang="ru-RU" sz="2200" b="1" dirty="0" err="1">
                <a:latin typeface="Arial Narrow" panose="020B0606020202030204" pitchFamily="34" charset="0"/>
              </a:rPr>
              <a:t>access</a:t>
            </a:r>
            <a:r>
              <a:rPr lang="ru-RU" sz="2200" b="1" dirty="0">
                <a:latin typeface="Arial Narrow" panose="020B0606020202030204" pitchFamily="34" charset="0"/>
              </a:rPr>
              <a:t> </a:t>
            </a:r>
            <a:r>
              <a:rPr lang="ru-RU" sz="2200" b="1" dirty="0" err="1">
                <a:latin typeface="Arial Narrow" panose="020B0606020202030204" pitchFamily="34" charset="0"/>
              </a:rPr>
              <a:t>token'ом</a:t>
            </a:r>
            <a:endParaRPr lang="ru-RU" sz="22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Закончилось время жизни </a:t>
            </a:r>
            <a:r>
              <a:rPr lang="ru-RU" sz="2200" b="1" dirty="0" err="1">
                <a:latin typeface="Arial Narrow" panose="020B0606020202030204" pitchFamily="34" charset="0"/>
              </a:rPr>
              <a:t>access</a:t>
            </a:r>
            <a:r>
              <a:rPr lang="ru-RU" sz="2200" b="1" dirty="0">
                <a:latin typeface="Arial Narrow" panose="020B0606020202030204" pitchFamily="34" charset="0"/>
              </a:rPr>
              <a:t> </a:t>
            </a:r>
            <a:r>
              <a:rPr lang="ru-RU" sz="2200" b="1" dirty="0" err="1">
                <a:latin typeface="Arial Narrow" panose="020B0606020202030204" pitchFamily="34" charset="0"/>
              </a:rPr>
              <a:t>token'на</a:t>
            </a:r>
            <a:endParaRPr lang="ru-RU" sz="22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Arial Narrow" panose="020B0606020202030204" pitchFamily="34" charset="0"/>
              </a:rPr>
              <a:t>Клиент хакера</a:t>
            </a:r>
            <a:r>
              <a:rPr lang="ru-RU" sz="2200" dirty="0">
                <a:latin typeface="Arial Narrow" panose="020B0606020202030204" pitchFamily="34" charset="0"/>
              </a:rPr>
              <a:t> отправляет </a:t>
            </a:r>
            <a:r>
              <a:rPr lang="ru-RU" sz="2200" b="1" dirty="0" err="1">
                <a:latin typeface="Arial Narrow" panose="020B0606020202030204" pitchFamily="34" charset="0"/>
              </a:rPr>
              <a:t>refresh</a:t>
            </a:r>
            <a:r>
              <a:rPr lang="ru-RU" sz="2200" b="1" dirty="0">
                <a:latin typeface="Arial Narrow" panose="020B0606020202030204" pitchFamily="34" charset="0"/>
              </a:rPr>
              <a:t> </a:t>
            </a:r>
            <a:r>
              <a:rPr lang="ru-RU" sz="2200" b="1" dirty="0" err="1">
                <a:latin typeface="Arial Narrow" panose="020B0606020202030204" pitchFamily="34" charset="0"/>
              </a:rPr>
              <a:t>token</a:t>
            </a:r>
            <a:endParaRPr lang="ru-RU" sz="22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Хакер получает новую пару </a:t>
            </a:r>
            <a:r>
              <a:rPr lang="ru-RU" sz="2200" dirty="0" err="1">
                <a:latin typeface="Arial Narrow" panose="020B0606020202030204" pitchFamily="34" charset="0"/>
              </a:rPr>
              <a:t>токенов</a:t>
            </a:r>
            <a:endParaRPr lang="ru-RU" sz="22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На сервере создается новая пара </a:t>
            </a:r>
            <a:r>
              <a:rPr lang="ru-RU" sz="2200" dirty="0" err="1">
                <a:latin typeface="Arial Narrow" panose="020B0606020202030204" pitchFamily="34" charset="0"/>
              </a:rPr>
              <a:t>токенов</a:t>
            </a:r>
            <a:r>
              <a:rPr lang="ru-RU" sz="2200" dirty="0">
                <a:latin typeface="Arial Narrow" panose="020B0606020202030204" pitchFamily="34" charset="0"/>
              </a:rPr>
              <a:t>(</a:t>
            </a:r>
            <a:r>
              <a:rPr lang="ru-RU" sz="2200" b="1" dirty="0">
                <a:latin typeface="Arial Narrow" panose="020B0606020202030204" pitchFamily="34" charset="0"/>
              </a:rPr>
              <a:t>"от хакера"</a:t>
            </a:r>
            <a:r>
              <a:rPr lang="ru-RU" sz="2200" dirty="0">
                <a:latin typeface="Arial Narrow" panose="020B060602020203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Юзер пробует зайти на сервер &gt;&gt; обнаруживается что </a:t>
            </a:r>
            <a:r>
              <a:rPr lang="ru-RU" sz="2200" dirty="0" err="1">
                <a:latin typeface="Arial Narrow" panose="020B0606020202030204" pitchFamily="34" charset="0"/>
              </a:rPr>
              <a:t>токены</a:t>
            </a:r>
            <a:r>
              <a:rPr lang="ru-RU" sz="2200" dirty="0">
                <a:latin typeface="Arial Narrow" panose="020B0606020202030204" pitchFamily="34" charset="0"/>
              </a:rPr>
              <a:t> </a:t>
            </a:r>
            <a:r>
              <a:rPr lang="ru-RU" sz="2200" dirty="0" err="1">
                <a:latin typeface="Arial Narrow" panose="020B0606020202030204" pitchFamily="34" charset="0"/>
              </a:rPr>
              <a:t>невалидны</a:t>
            </a:r>
            <a:endParaRPr lang="ru-RU" sz="22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Сервер перенаправляет юзера на форму аутентификации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Юзер вводит логин/пароль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Arial Narrow" panose="020B0606020202030204" pitchFamily="34" charset="0"/>
              </a:rPr>
              <a:t>Создается новая пара </a:t>
            </a:r>
            <a:r>
              <a:rPr lang="ru-RU" sz="2200" dirty="0" err="1">
                <a:latin typeface="Arial Narrow" panose="020B0606020202030204" pitchFamily="34" charset="0"/>
              </a:rPr>
              <a:t>токенов</a:t>
            </a:r>
            <a:r>
              <a:rPr lang="ru-RU" sz="2200" dirty="0">
                <a:latin typeface="Arial Narrow" panose="020B0606020202030204" pitchFamily="34" charset="0"/>
              </a:rPr>
              <a:t> &gt;&gt; пара </a:t>
            </a:r>
            <a:r>
              <a:rPr lang="ru-RU" sz="2200" dirty="0" err="1">
                <a:latin typeface="Arial Narrow" panose="020B0606020202030204" pitchFamily="34" charset="0"/>
              </a:rPr>
              <a:t>токенов</a:t>
            </a:r>
            <a:r>
              <a:rPr lang="ru-RU" sz="2200" dirty="0">
                <a:latin typeface="Arial Narrow" panose="020B0606020202030204" pitchFamily="34" charset="0"/>
              </a:rPr>
              <a:t> </a:t>
            </a:r>
            <a:r>
              <a:rPr lang="ru-RU" sz="2200" b="1" dirty="0">
                <a:latin typeface="Arial Narrow" panose="020B0606020202030204" pitchFamily="34" charset="0"/>
              </a:rPr>
              <a:t>"от хакера"</a:t>
            </a:r>
            <a:r>
              <a:rPr lang="ru-RU" sz="2200" dirty="0">
                <a:latin typeface="Arial Narrow" panose="020B0606020202030204" pitchFamily="34" charset="0"/>
              </a:rPr>
              <a:t> становится не </a:t>
            </a:r>
            <a:r>
              <a:rPr lang="ru-RU" sz="2200" dirty="0" smtClean="0">
                <a:latin typeface="Arial Narrow" panose="020B0606020202030204" pitchFamily="34" charset="0"/>
              </a:rPr>
              <a:t>валидна</a:t>
            </a:r>
            <a:endParaRPr lang="ru-RU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Аутентификация</a:t>
            </a:r>
            <a:r>
              <a:rPr lang="ru-RU" dirty="0" smtClean="0"/>
              <a:t> - </a:t>
            </a:r>
            <a:r>
              <a:rPr lang="ru-RU" dirty="0"/>
              <a:t>это процесс проверки учётных данных пользователя (логин/пароль). Проверка подлинности пользователя путём сравнения введённого им пароля с паролем, сохранённым в базе данных пользователей;</a:t>
            </a:r>
          </a:p>
          <a:p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r>
              <a:rPr lang="ru-RU" dirty="0"/>
              <a:t>- это проверка прав пользователя на доступ к определенным ресурсам.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4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описание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JSON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Token</a:t>
            </a:r>
            <a:r>
              <a:rPr lang="ru-RU" dirty="0"/>
              <a:t> (далее JWT) - открытый стандарт RFC 7519, который определяет компактный и информационно полный способ передавать информацию защищенно в виде JSON объекта. JWT может быть подписан как секретной строкой, используя алгоритм HMAC, так и парой ключей (публичный/приватный) используя алгоритм RSA.</a:t>
            </a:r>
          </a:p>
        </p:txBody>
      </p:sp>
    </p:spTree>
    <p:extLst>
      <p:ext uri="{BB962C8B-B14F-4D97-AF65-F5344CB8AC3E}">
        <p14:creationId xmlns:p14="http://schemas.microsoft.com/office/powerpoint/2010/main" val="130870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JWT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ru-RU" sz="3200" dirty="0" smtClean="0"/>
              <a:t>Заголовок</a:t>
            </a:r>
            <a:r>
              <a:rPr lang="en-US" sz="3200" dirty="0" smtClean="0"/>
              <a:t>(header)</a:t>
            </a:r>
            <a:endParaRPr lang="ru-RU" sz="3200" dirty="0"/>
          </a:p>
          <a:p>
            <a:pPr marL="651510" indent="-514350">
              <a:buFont typeface="+mj-lt"/>
              <a:buAutoNum type="arabicPeriod"/>
            </a:pPr>
            <a:r>
              <a:rPr lang="ru-RU" sz="3200" dirty="0" smtClean="0"/>
              <a:t>Набор полей(</a:t>
            </a:r>
            <a:r>
              <a:rPr lang="en-US" sz="3200" dirty="0" smtClean="0"/>
              <a:t>payload)</a:t>
            </a:r>
            <a:endParaRPr lang="ru-RU" sz="3200" dirty="0"/>
          </a:p>
          <a:p>
            <a:pPr marL="651510" indent="-514350">
              <a:buFont typeface="+mj-lt"/>
              <a:buAutoNum type="arabicPeriod"/>
            </a:pPr>
            <a:r>
              <a:rPr lang="ru-RU" sz="3200" dirty="0" smtClean="0"/>
              <a:t>Сигнатура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5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Пример подписанного JWT </a:t>
            </a:r>
            <a:r>
              <a:rPr lang="ru-RU" sz="3200" dirty="0" err="1"/>
              <a:t>токена</a:t>
            </a:r>
            <a:r>
              <a:rPr lang="ru-RU" sz="3200" dirty="0"/>
              <a:t> (после декодирования 1 и 2 блоков):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33409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/>
              <a:t>{ «</a:t>
            </a:r>
            <a:r>
              <a:rPr lang="en-US" sz="2400" dirty="0" err="1"/>
              <a:t>alg</a:t>
            </a:r>
            <a:r>
              <a:rPr lang="en-US" sz="2400" dirty="0"/>
              <a:t>»: «HS256», «</a:t>
            </a:r>
            <a:r>
              <a:rPr lang="en-US" sz="2400" dirty="0" err="1"/>
              <a:t>typ</a:t>
            </a:r>
            <a:r>
              <a:rPr lang="en-US" sz="2400" dirty="0"/>
              <a:t>»: «JWT» }.{ «</a:t>
            </a:r>
            <a:r>
              <a:rPr lang="en-US" sz="2400" dirty="0" err="1"/>
              <a:t>iss</a:t>
            </a:r>
            <a:r>
              <a:rPr lang="en-US" sz="2400" dirty="0"/>
              <a:t>»: «auth.myservice.com», «</a:t>
            </a:r>
            <a:r>
              <a:rPr lang="en-US" sz="2400" dirty="0" err="1"/>
              <a:t>aud</a:t>
            </a:r>
            <a:r>
              <a:rPr lang="en-US" sz="2400" dirty="0"/>
              <a:t>»: «myservice.com», «</a:t>
            </a:r>
            <a:r>
              <a:rPr lang="en-US" sz="2400" dirty="0" err="1"/>
              <a:t>exp</a:t>
            </a:r>
            <a:r>
              <a:rPr lang="en-US" sz="2400" dirty="0"/>
              <a:t>»: «1435937883», «</a:t>
            </a:r>
            <a:r>
              <a:rPr lang="en-US" sz="2400" dirty="0" err="1"/>
              <a:t>userName</a:t>
            </a:r>
            <a:r>
              <a:rPr lang="en-US" sz="2400" dirty="0"/>
              <a:t>»: «John Smith», «</a:t>
            </a:r>
            <a:r>
              <a:rPr lang="en-US" sz="2400" dirty="0" err="1"/>
              <a:t>userRole</a:t>
            </a:r>
            <a:r>
              <a:rPr lang="en-US" sz="2400" dirty="0"/>
              <a:t>»: «Admin» }.S9Zs/8/uEGGTVVtLggFTizCsMtwOJnRhjaQ2BMUQhcY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379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70916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 - используется для </a:t>
            </a:r>
            <a:r>
              <a:rPr lang="ru-RU" b="1" dirty="0"/>
              <a:t>авторизации запросов</a:t>
            </a:r>
            <a:r>
              <a:rPr lang="ru-RU" dirty="0"/>
              <a:t> и хранения дополнительной информации о пользователе (</a:t>
            </a:r>
            <a:r>
              <a:rPr lang="ru-RU" dirty="0" err="1"/>
              <a:t>аля</a:t>
            </a:r>
            <a:r>
              <a:rPr lang="ru-RU" dirty="0"/>
              <a:t> </a:t>
            </a:r>
            <a:r>
              <a:rPr lang="ru-RU" b="1" dirty="0" err="1"/>
              <a:t>user_id</a:t>
            </a:r>
            <a:r>
              <a:rPr lang="ru-RU" dirty="0"/>
              <a:t>, </a:t>
            </a:r>
            <a:r>
              <a:rPr lang="ru-RU" b="1" dirty="0" err="1"/>
              <a:t>user_role</a:t>
            </a:r>
            <a:r>
              <a:rPr lang="ru-RU" dirty="0"/>
              <a:t> или еще что либо, эту информацию также называет </a:t>
            </a:r>
            <a:r>
              <a:rPr lang="ru-RU" b="1" dirty="0" err="1"/>
              <a:t>payload</a:t>
            </a:r>
            <a:r>
              <a:rPr lang="ru-RU" dirty="0"/>
              <a:t>)</a:t>
            </a:r>
          </a:p>
          <a:p>
            <a:r>
              <a:rPr lang="ru-RU" b="1" dirty="0" err="1"/>
              <a:t>refresh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 - выдается сервером по </a:t>
            </a:r>
            <a:r>
              <a:rPr lang="ru-RU" dirty="0" err="1"/>
              <a:t>результам</a:t>
            </a:r>
            <a:r>
              <a:rPr lang="ru-RU" dirty="0"/>
              <a:t> успешной аутентификации и используется для получения нового </a:t>
            </a:r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token'a</a:t>
            </a:r>
            <a:r>
              <a:rPr lang="ru-RU" dirty="0"/>
              <a:t> и обновления </a:t>
            </a:r>
            <a:r>
              <a:rPr lang="ru-RU" b="1" dirty="0" err="1"/>
              <a:t>refresh</a:t>
            </a:r>
            <a:r>
              <a:rPr lang="ru-RU" b="1" dirty="0"/>
              <a:t> </a:t>
            </a:r>
            <a:r>
              <a:rPr lang="ru-RU" b="1" dirty="0" err="1"/>
              <a:t>token'a</a:t>
            </a:r>
            <a:endParaRPr lang="ru-RU" dirty="0"/>
          </a:p>
          <a:p>
            <a:r>
              <a:rPr lang="ru-RU" dirty="0"/>
              <a:t>Каждый </a:t>
            </a:r>
            <a:r>
              <a:rPr lang="ru-RU" dirty="0" err="1"/>
              <a:t>токен</a:t>
            </a:r>
            <a:r>
              <a:rPr lang="ru-RU" dirty="0"/>
              <a:t> имеет свой срок жизни, например </a:t>
            </a:r>
            <a:r>
              <a:rPr lang="ru-RU" b="1" dirty="0" err="1"/>
              <a:t>access</a:t>
            </a:r>
            <a:r>
              <a:rPr lang="ru-RU" dirty="0"/>
              <a:t>: 30мин, </a:t>
            </a:r>
            <a:r>
              <a:rPr lang="ru-RU" b="1" dirty="0" err="1"/>
              <a:t>refresh</a:t>
            </a:r>
            <a:r>
              <a:rPr lang="ru-RU" dirty="0"/>
              <a:t>: 60дней</a:t>
            </a:r>
          </a:p>
          <a:p>
            <a:r>
              <a:rPr lang="ru-RU" b="1" dirty="0"/>
              <a:t>Поскольку </a:t>
            </a:r>
            <a:r>
              <a:rPr lang="ru-RU" b="1" dirty="0" err="1"/>
              <a:t>токены</a:t>
            </a:r>
            <a:r>
              <a:rPr lang="ru-RU" b="1" dirty="0"/>
              <a:t> это не зашифрованная информация крайне не рекомендуется хранить в них такую информацию как пароли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82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создания/использования </a:t>
            </a:r>
            <a:r>
              <a:rPr lang="ru-RU" dirty="0" err="1"/>
              <a:t>токенов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8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Пользователь </a:t>
            </a:r>
            <a:r>
              <a:rPr lang="ru-RU" sz="2400" dirty="0" err="1"/>
              <a:t>логинится</a:t>
            </a:r>
            <a:r>
              <a:rPr lang="ru-RU" sz="2400" dirty="0"/>
              <a:t> в приложении, передавая </a:t>
            </a:r>
            <a:r>
              <a:rPr lang="ru-RU" sz="2400" dirty="0" smtClean="0"/>
              <a:t>логин/пароль </a:t>
            </a:r>
            <a:r>
              <a:rPr lang="ru-RU" sz="2400" dirty="0"/>
              <a:t>на </a:t>
            </a:r>
            <a:r>
              <a:rPr lang="ru-RU" sz="2400" dirty="0" smtClean="0"/>
              <a:t>сервер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Сервер проверят подлинность логина/пароля, в случае удачи генерирует и отправляет клиенту два </a:t>
            </a:r>
            <a:r>
              <a:rPr lang="ru-RU" sz="2400" dirty="0" err="1"/>
              <a:t>токена</a:t>
            </a:r>
            <a:r>
              <a:rPr lang="ru-RU" sz="2400" dirty="0"/>
              <a:t>(</a:t>
            </a:r>
            <a:r>
              <a:rPr lang="en-US" sz="2400" b="1" dirty="0"/>
              <a:t>access, refresh</a:t>
            </a:r>
            <a:r>
              <a:rPr lang="en-US" sz="2400" dirty="0"/>
              <a:t>) </a:t>
            </a:r>
            <a:r>
              <a:rPr lang="ru-RU" sz="2400" dirty="0"/>
              <a:t>и время смерти </a:t>
            </a:r>
            <a:r>
              <a:rPr lang="en-US" sz="2400" b="1" dirty="0"/>
              <a:t>access token'</a:t>
            </a:r>
            <a:r>
              <a:rPr lang="ru-RU" sz="2400" b="1" dirty="0"/>
              <a:t>а</a:t>
            </a:r>
            <a:r>
              <a:rPr lang="ru-RU" sz="2400" dirty="0"/>
              <a:t> (</a:t>
            </a:r>
            <a:r>
              <a:rPr lang="en-US" sz="2400" dirty="0" err="1"/>
              <a:t>expires_in</a:t>
            </a:r>
            <a:r>
              <a:rPr lang="en-US" sz="2400" dirty="0"/>
              <a:t> </a:t>
            </a:r>
            <a:r>
              <a:rPr lang="ru-RU" sz="2400" dirty="0"/>
              <a:t>поле, в </a:t>
            </a:r>
            <a:r>
              <a:rPr lang="en-US" sz="2400" b="1" dirty="0" err="1"/>
              <a:t>unix</a:t>
            </a:r>
            <a:r>
              <a:rPr lang="en-US" sz="2400" b="1" dirty="0"/>
              <a:t> timestamp</a:t>
            </a:r>
            <a:r>
              <a:rPr lang="en-US" sz="2400" dirty="0"/>
              <a:t>). </a:t>
            </a:r>
            <a:r>
              <a:rPr lang="ru-RU" sz="2400" dirty="0"/>
              <a:t>Также в </a:t>
            </a:r>
            <a:r>
              <a:rPr lang="en-US" sz="2400" b="1" dirty="0"/>
              <a:t>payload</a:t>
            </a:r>
            <a:r>
              <a:rPr lang="en-US" sz="2400" dirty="0"/>
              <a:t> </a:t>
            </a:r>
            <a:r>
              <a:rPr lang="en-US" sz="2400" b="1" dirty="0"/>
              <a:t>refresh </a:t>
            </a:r>
            <a:r>
              <a:rPr lang="en-US" sz="2400" b="1" dirty="0" err="1"/>
              <a:t>token'a</a:t>
            </a:r>
            <a:r>
              <a:rPr lang="en-US" sz="2400" dirty="0"/>
              <a:t> </a:t>
            </a:r>
            <a:r>
              <a:rPr lang="ru-RU" sz="2400" dirty="0"/>
              <a:t>добавляется </a:t>
            </a:r>
            <a:r>
              <a:rPr lang="en-US" sz="2400" b="1" dirty="0" err="1" smtClean="0"/>
              <a:t>user_id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  <a:r>
              <a:rPr lang="en-US" sz="2400" dirty="0" err="1" smtClean="0">
                <a:solidFill>
                  <a:schemeClr val="tx2"/>
                </a:solidFill>
              </a:rPr>
              <a:t>accessToken</a:t>
            </a:r>
            <a:r>
              <a:rPr lang="en-US" sz="2400" dirty="0">
                <a:solidFill>
                  <a:schemeClr val="tx2"/>
                </a:solidFill>
              </a:rPr>
              <a:t>": "...", 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  <a:r>
              <a:rPr lang="en-US" sz="2400" dirty="0" err="1">
                <a:solidFill>
                  <a:schemeClr val="tx2"/>
                </a:solidFill>
              </a:rPr>
              <a:t>refreshToken</a:t>
            </a:r>
            <a:r>
              <a:rPr lang="en-US" sz="2400" dirty="0">
                <a:solidFill>
                  <a:schemeClr val="tx2"/>
                </a:solidFill>
              </a:rPr>
              <a:t>": "...", </a:t>
            </a:r>
            <a:r>
              <a:rPr lang="ru-RU" sz="2400" dirty="0" smtClean="0">
                <a:solidFill>
                  <a:schemeClr val="tx2"/>
                </a:solidFill>
              </a:rPr>
              <a:t>	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  <a:r>
              <a:rPr lang="en-US" sz="2400" dirty="0" err="1">
                <a:solidFill>
                  <a:schemeClr val="tx2"/>
                </a:solidFill>
              </a:rPr>
              <a:t>expires_in</a:t>
            </a:r>
            <a:r>
              <a:rPr lang="en-US" sz="2400" dirty="0">
                <a:solidFill>
                  <a:schemeClr val="tx2"/>
                </a:solidFill>
              </a:rPr>
              <a:t>": 1502305985425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2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создания/использования </a:t>
            </a:r>
            <a:r>
              <a:rPr lang="ru-RU" dirty="0" err="1"/>
              <a:t>токенов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82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Клиент сохраняет </a:t>
            </a:r>
            <a:r>
              <a:rPr lang="ru-RU" sz="2400" dirty="0" err="1"/>
              <a:t>токены</a:t>
            </a:r>
            <a:r>
              <a:rPr lang="ru-RU" sz="2400" dirty="0"/>
              <a:t> и время смерти </a:t>
            </a:r>
            <a:r>
              <a:rPr lang="ru-RU" sz="2400" b="1" dirty="0" err="1"/>
              <a:t>access</a:t>
            </a:r>
            <a:r>
              <a:rPr lang="ru-RU" sz="2400" b="1" dirty="0"/>
              <a:t> </a:t>
            </a:r>
            <a:r>
              <a:rPr lang="ru-RU" sz="2400" b="1" dirty="0" err="1"/>
              <a:t>token'а</a:t>
            </a:r>
            <a:r>
              <a:rPr lang="ru-RU" sz="2400" dirty="0"/>
              <a:t>, используя </a:t>
            </a:r>
            <a:r>
              <a:rPr lang="ru-RU" sz="2400" b="1" dirty="0" err="1"/>
              <a:t>access</a:t>
            </a:r>
            <a:r>
              <a:rPr lang="ru-RU" sz="2400" b="1" dirty="0"/>
              <a:t> </a:t>
            </a:r>
            <a:r>
              <a:rPr lang="ru-RU" sz="2400" b="1" dirty="0" err="1"/>
              <a:t>token</a:t>
            </a:r>
            <a:r>
              <a:rPr lang="ru-RU" sz="2400" dirty="0"/>
              <a:t> для последующей авторизации запросов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Перед каждым запросом клиент предварительно проверяет время жизни </a:t>
            </a:r>
            <a:r>
              <a:rPr lang="ru-RU" sz="2400" b="1" dirty="0" err="1"/>
              <a:t>access</a:t>
            </a:r>
            <a:r>
              <a:rPr lang="ru-RU" sz="2400" b="1" dirty="0"/>
              <a:t> </a:t>
            </a:r>
            <a:r>
              <a:rPr lang="ru-RU" sz="2400" b="1" dirty="0" err="1"/>
              <a:t>token'а</a:t>
            </a:r>
            <a:r>
              <a:rPr lang="ru-RU" sz="2400" dirty="0"/>
              <a:t> (из </a:t>
            </a:r>
            <a:r>
              <a:rPr lang="ru-RU" sz="2400" dirty="0" err="1"/>
              <a:t>expires_in</a:t>
            </a:r>
            <a:r>
              <a:rPr lang="ru-RU" sz="2400" dirty="0"/>
              <a:t>)и если оно истекло использует </a:t>
            </a:r>
            <a:r>
              <a:rPr lang="ru-RU" sz="2400" b="1" dirty="0" err="1"/>
              <a:t>refresh</a:t>
            </a:r>
            <a:r>
              <a:rPr lang="ru-RU" sz="2400" b="1" dirty="0"/>
              <a:t> </a:t>
            </a:r>
            <a:r>
              <a:rPr lang="ru-RU" sz="2400" b="1" dirty="0" err="1"/>
              <a:t>token</a:t>
            </a:r>
            <a:r>
              <a:rPr lang="ru-RU" sz="2400" dirty="0"/>
              <a:t> чтобы обновить </a:t>
            </a:r>
            <a:r>
              <a:rPr lang="ru-RU" sz="2400" b="1" dirty="0"/>
              <a:t>ОБА</a:t>
            </a:r>
            <a:r>
              <a:rPr lang="ru-RU" sz="2400" dirty="0"/>
              <a:t> </a:t>
            </a:r>
            <a:r>
              <a:rPr lang="ru-RU" sz="2400" dirty="0" err="1"/>
              <a:t>токена</a:t>
            </a:r>
            <a:r>
              <a:rPr lang="ru-RU" sz="2400" dirty="0"/>
              <a:t> и продолжает использовать новый </a:t>
            </a:r>
            <a:r>
              <a:rPr lang="ru-RU" sz="2400" b="1" dirty="0" err="1"/>
              <a:t>access</a:t>
            </a:r>
            <a:r>
              <a:rPr lang="ru-RU" sz="2400" b="1" dirty="0"/>
              <a:t> </a:t>
            </a:r>
            <a:r>
              <a:rPr lang="ru-RU" sz="2400" b="1" dirty="0" err="1"/>
              <a:t>token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966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рефреша</a:t>
            </a:r>
            <a:r>
              <a:rPr lang="ru-RU" dirty="0"/>
              <a:t> </a:t>
            </a:r>
            <a:r>
              <a:rPr lang="ru-RU" dirty="0" err="1"/>
              <a:t>токенов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Клиент проверяет перед запросом не истекло ли время жизни </a:t>
            </a:r>
            <a:r>
              <a:rPr lang="en-US" sz="1800" b="1" dirty="0"/>
              <a:t>access token'</a:t>
            </a:r>
            <a:r>
              <a:rPr lang="ru-RU" sz="1800" b="1" dirty="0"/>
              <a:t>на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И если истекло клиент отправляет на </a:t>
            </a:r>
            <a:r>
              <a:rPr lang="en-US" sz="1800" dirty="0" err="1"/>
              <a:t>auth</a:t>
            </a:r>
            <a:r>
              <a:rPr lang="en-US" sz="1800" dirty="0"/>
              <a:t>/refresh-token URL </a:t>
            </a:r>
            <a:r>
              <a:rPr lang="en-US" sz="1800" b="1" dirty="0"/>
              <a:t>refresh token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Сервер берет </a:t>
            </a:r>
            <a:r>
              <a:rPr lang="en-US" sz="1800" b="1" dirty="0" err="1"/>
              <a:t>user_id</a:t>
            </a:r>
            <a:r>
              <a:rPr lang="en-US" sz="1800" dirty="0"/>
              <a:t> </a:t>
            </a:r>
            <a:r>
              <a:rPr lang="ru-RU" sz="1800" dirty="0"/>
              <a:t>из </a:t>
            </a:r>
            <a:r>
              <a:rPr lang="en-US" sz="1800" b="1" dirty="0" err="1"/>
              <a:t>payload'a</a:t>
            </a:r>
            <a:r>
              <a:rPr lang="en-US" sz="1800" dirty="0"/>
              <a:t> </a:t>
            </a:r>
            <a:r>
              <a:rPr lang="en-US" sz="1800" b="1" dirty="0"/>
              <a:t>refresh </a:t>
            </a:r>
            <a:r>
              <a:rPr lang="en-US" sz="1800" b="1" dirty="0" err="1"/>
              <a:t>token'a</a:t>
            </a:r>
            <a:r>
              <a:rPr lang="en-US" sz="1800" dirty="0"/>
              <a:t> </a:t>
            </a:r>
            <a:r>
              <a:rPr lang="ru-RU" sz="1800" dirty="0"/>
              <a:t>по нему ищет в БД запись данного юзера и достает из него </a:t>
            </a:r>
            <a:r>
              <a:rPr lang="en-US" sz="1800" b="1" dirty="0"/>
              <a:t>refresh token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Сравнивает </a:t>
            </a:r>
            <a:r>
              <a:rPr lang="en-US" sz="1800" b="1" dirty="0"/>
              <a:t>refresh token</a:t>
            </a:r>
            <a:r>
              <a:rPr lang="en-US" sz="1800" dirty="0"/>
              <a:t> </a:t>
            </a:r>
            <a:r>
              <a:rPr lang="ru-RU" sz="1800" dirty="0"/>
              <a:t>клиента с </a:t>
            </a:r>
            <a:r>
              <a:rPr lang="en-US" sz="1800" b="1" dirty="0"/>
              <a:t>refresh token'</a:t>
            </a:r>
            <a:r>
              <a:rPr lang="ru-RU" sz="1800" b="1" dirty="0"/>
              <a:t>ом</a:t>
            </a:r>
            <a:r>
              <a:rPr lang="ru-RU" sz="1800" dirty="0"/>
              <a:t> найденным в БД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Проверяет </a:t>
            </a:r>
            <a:r>
              <a:rPr lang="ru-RU" sz="1800" dirty="0" err="1"/>
              <a:t>валидность</a:t>
            </a:r>
            <a:r>
              <a:rPr lang="ru-RU" sz="1800" dirty="0"/>
              <a:t> и срок действия </a:t>
            </a:r>
            <a:r>
              <a:rPr lang="en-US" sz="1800" b="1" dirty="0"/>
              <a:t>refresh token'</a:t>
            </a:r>
            <a:r>
              <a:rPr lang="ru-RU" sz="1800" b="1" dirty="0"/>
              <a:t>а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 случае успеха сервер: </a:t>
            </a:r>
          </a:p>
          <a:p>
            <a:pPr marL="747522" lvl="1" indent="-400050">
              <a:buFont typeface="+mj-lt"/>
              <a:buAutoNum type="romanUcPeriod"/>
            </a:pPr>
            <a:r>
              <a:rPr lang="ru-RU" sz="1800" dirty="0"/>
              <a:t>Пересоздает и записывает </a:t>
            </a:r>
            <a:r>
              <a:rPr lang="en-US" sz="1800" b="1" dirty="0"/>
              <a:t>refresh token</a:t>
            </a:r>
            <a:r>
              <a:rPr lang="en-US" sz="1800" dirty="0"/>
              <a:t> </a:t>
            </a:r>
            <a:r>
              <a:rPr lang="ru-RU" sz="1800" dirty="0"/>
              <a:t>в БД</a:t>
            </a:r>
          </a:p>
          <a:p>
            <a:pPr marL="747522" lvl="1" indent="-400050">
              <a:buFont typeface="+mj-lt"/>
              <a:buAutoNum type="romanUcPeriod"/>
            </a:pPr>
            <a:r>
              <a:rPr lang="ru-RU" sz="1800" dirty="0"/>
              <a:t>Создает новый </a:t>
            </a:r>
            <a:r>
              <a:rPr lang="en-US" sz="1800" b="1" dirty="0"/>
              <a:t>access token</a:t>
            </a:r>
            <a:endParaRPr lang="en-US" sz="1800" dirty="0"/>
          </a:p>
          <a:p>
            <a:pPr marL="747522" lvl="1" indent="-400050">
              <a:buFont typeface="+mj-lt"/>
              <a:buAutoNum type="romanUcPeriod"/>
            </a:pPr>
            <a:r>
              <a:rPr lang="ru-RU" sz="1800" dirty="0"/>
              <a:t>Отправляет оба </a:t>
            </a:r>
            <a:r>
              <a:rPr lang="ru-RU" sz="1800" dirty="0" err="1"/>
              <a:t>токена</a:t>
            </a:r>
            <a:r>
              <a:rPr lang="ru-RU" sz="1800" dirty="0"/>
              <a:t> и новый </a:t>
            </a:r>
            <a:r>
              <a:rPr lang="en-US" sz="1800" dirty="0" err="1"/>
              <a:t>expires_in</a:t>
            </a:r>
            <a:r>
              <a:rPr lang="en-US" sz="1800" dirty="0"/>
              <a:t> </a:t>
            </a:r>
            <a:r>
              <a:rPr lang="en-US" sz="1800" b="1" dirty="0"/>
              <a:t>access token'</a:t>
            </a:r>
            <a:r>
              <a:rPr lang="ru-RU" sz="1800" b="1" dirty="0"/>
              <a:t>а</a:t>
            </a:r>
            <a:r>
              <a:rPr lang="ru-RU" sz="1800" dirty="0"/>
              <a:t> клиенту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Клиент повторяет запрос к </a:t>
            </a:r>
            <a:r>
              <a:rPr lang="en-US" sz="1800" dirty="0"/>
              <a:t>API c </a:t>
            </a:r>
            <a:r>
              <a:rPr lang="ru-RU" sz="1800" dirty="0"/>
              <a:t>новым </a:t>
            </a:r>
            <a:r>
              <a:rPr lang="en-US" sz="1800" b="1" dirty="0"/>
              <a:t>access token'</a:t>
            </a:r>
            <a:r>
              <a:rPr lang="ru-RU" sz="1800" b="1" dirty="0" smtClean="0"/>
              <a:t>ом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5249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</TotalTime>
  <Words>484</Words>
  <Application>Microsoft Office PowerPoint</Application>
  <PresentationFormat>Экран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JWT - авторизация через токены </vt:lpstr>
      <vt:lpstr>Основные понятия</vt:lpstr>
      <vt:lpstr>Общее описание технологии</vt:lpstr>
      <vt:lpstr>Структура JWT</vt:lpstr>
      <vt:lpstr>Пример подписанного JWT токена (после декодирования 1 и 2 блоков):</vt:lpstr>
      <vt:lpstr>Презентация PowerPoint</vt:lpstr>
      <vt:lpstr>Схема создания/использования токенов</vt:lpstr>
      <vt:lpstr>Схема создания/использования токенов</vt:lpstr>
      <vt:lpstr>Схема рефреша токенов:</vt:lpstr>
      <vt:lpstr>В случае кражи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- авторизация через токены </dc:title>
  <dc:creator>Вова</dc:creator>
  <cp:lastModifiedBy>Вова</cp:lastModifiedBy>
  <cp:revision>4</cp:revision>
  <dcterms:created xsi:type="dcterms:W3CDTF">2017-12-08T21:10:07Z</dcterms:created>
  <dcterms:modified xsi:type="dcterms:W3CDTF">2017-12-08T21:46:46Z</dcterms:modified>
</cp:coreProperties>
</file>