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JWT - </a:t>
            </a:r>
            <a:r>
              <a:rPr lang="ru-RU" dirty="0"/>
              <a:t>авторизация через </a:t>
            </a:r>
            <a:r>
              <a:rPr lang="ru-RU" dirty="0" err="1"/>
              <a:t>токены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Акифьев Владимир ФО-350005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7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Аутентификация</a:t>
            </a:r>
            <a:r>
              <a:rPr lang="ru-RU" dirty="0" smtClean="0"/>
              <a:t> - </a:t>
            </a:r>
            <a:r>
              <a:rPr lang="ru-RU" dirty="0"/>
              <a:t>это процесс проверки учётных данных пользователя (логин/пароль). Проверка подлинности пользователя путём сравнения введённого им пароля с паролем, сохранённым в базе данных пользователей;</a:t>
            </a:r>
          </a:p>
          <a:p>
            <a:r>
              <a:rPr lang="ru-RU" b="1" dirty="0" smtClean="0"/>
              <a:t>Авторизация</a:t>
            </a:r>
            <a:r>
              <a:rPr lang="ru-RU" dirty="0" smtClean="0"/>
              <a:t> </a:t>
            </a:r>
            <a:r>
              <a:rPr lang="ru-RU" dirty="0"/>
              <a:t>- это проверка прав пользователя на доступ к определенным ресурсам.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4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описание технологии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1556" y1="17857" x2="31556" y2="17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4286250" cy="3733800"/>
          </a:xfrm>
        </p:spPr>
      </p:pic>
    </p:spTree>
    <p:extLst>
      <p:ext uri="{BB962C8B-B14F-4D97-AF65-F5344CB8AC3E}">
        <p14:creationId xmlns:p14="http://schemas.microsoft.com/office/powerpoint/2010/main" val="130870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169634" cy="5616624"/>
          </a:xfrm>
        </p:spPr>
      </p:pic>
    </p:spTree>
    <p:extLst>
      <p:ext uri="{BB962C8B-B14F-4D97-AF65-F5344CB8AC3E}">
        <p14:creationId xmlns:p14="http://schemas.microsoft.com/office/powerpoint/2010/main" val="372338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JWT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ru-RU" sz="3200" dirty="0" smtClean="0"/>
              <a:t>Заголовок</a:t>
            </a:r>
            <a:r>
              <a:rPr lang="en-US" sz="3200" dirty="0" smtClean="0"/>
              <a:t>(header)</a:t>
            </a:r>
            <a:endParaRPr lang="ru-RU" sz="3200" dirty="0"/>
          </a:p>
          <a:p>
            <a:pPr marL="651510" indent="-514350">
              <a:buFont typeface="+mj-lt"/>
              <a:buAutoNum type="arabicPeriod"/>
            </a:pPr>
            <a:r>
              <a:rPr lang="ru-RU" sz="3200" dirty="0" smtClean="0"/>
              <a:t>Набор полей(</a:t>
            </a:r>
            <a:r>
              <a:rPr lang="en-US" sz="3200" dirty="0" smtClean="0"/>
              <a:t>payload)</a:t>
            </a:r>
            <a:endParaRPr lang="ru-RU" sz="3200" dirty="0"/>
          </a:p>
          <a:p>
            <a:pPr marL="651510" indent="-514350">
              <a:buFont typeface="+mj-lt"/>
              <a:buAutoNum type="arabicPeriod"/>
            </a:pPr>
            <a:r>
              <a:rPr lang="ru-RU" sz="3200" dirty="0" smtClean="0"/>
              <a:t>Сигнатура(подпись)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5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Хедер </a:t>
            </a:r>
            <a:r>
              <a:rPr lang="ru-RU" sz="3200" dirty="0"/>
              <a:t>— </a:t>
            </a:r>
            <a:r>
              <a:rPr lang="ru-RU" sz="3200" dirty="0" smtClean="0"/>
              <a:t>это </a:t>
            </a:r>
            <a:r>
              <a:rPr lang="ru-RU" sz="3200" i="1" dirty="0"/>
              <a:t>JSON</a:t>
            </a:r>
            <a:r>
              <a:rPr lang="ru-RU" sz="3200" dirty="0"/>
              <a:t> объект, который выглядит следующим образом: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33409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header </a:t>
            </a:r>
            <a:r>
              <a:rPr lang="en-US" sz="2400" dirty="0"/>
              <a:t>= { "</a:t>
            </a:r>
            <a:r>
              <a:rPr lang="en-US" sz="2400" dirty="0" err="1"/>
              <a:t>alg</a:t>
            </a:r>
            <a:r>
              <a:rPr lang="en-US" sz="2400" dirty="0"/>
              <a:t>": "HS256", "</a:t>
            </a:r>
            <a:r>
              <a:rPr lang="en-US" sz="2400" dirty="0" err="1"/>
              <a:t>typ</a:t>
            </a:r>
            <a:r>
              <a:rPr lang="en-US" sz="2400" dirty="0"/>
              <a:t>": "JWT"}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379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15719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подписанного JWT </a:t>
            </a:r>
            <a:r>
              <a:rPr lang="ru-RU" dirty="0" err="1"/>
              <a:t>токена</a:t>
            </a:r>
            <a:r>
              <a:rPr lang="ru-RU" dirty="0"/>
              <a:t> (после декодирования 1 и 2 блоков):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{ «</a:t>
            </a:r>
            <a:r>
              <a:rPr lang="en-US" dirty="0" err="1"/>
              <a:t>alg</a:t>
            </a:r>
            <a:r>
              <a:rPr lang="en-US" dirty="0"/>
              <a:t>»: «HS256», «</a:t>
            </a:r>
            <a:r>
              <a:rPr lang="en-US" dirty="0" err="1"/>
              <a:t>typ</a:t>
            </a:r>
            <a:r>
              <a:rPr lang="en-US" dirty="0"/>
              <a:t>»: «JWT» }.{ «</a:t>
            </a:r>
            <a:r>
              <a:rPr lang="en-US" dirty="0" err="1"/>
              <a:t>iss</a:t>
            </a:r>
            <a:r>
              <a:rPr lang="en-US" dirty="0"/>
              <a:t>»: «auth.myservice.com», «</a:t>
            </a:r>
            <a:r>
              <a:rPr lang="en-US" dirty="0" err="1"/>
              <a:t>aud</a:t>
            </a:r>
            <a:r>
              <a:rPr lang="en-US" dirty="0"/>
              <a:t>»: «myservice.com», «</a:t>
            </a:r>
            <a:r>
              <a:rPr lang="en-US" dirty="0" err="1"/>
              <a:t>exp</a:t>
            </a:r>
            <a:r>
              <a:rPr lang="en-US" dirty="0"/>
              <a:t>»: «1435937883», «</a:t>
            </a:r>
            <a:r>
              <a:rPr lang="en-US" dirty="0" err="1"/>
              <a:t>userName</a:t>
            </a:r>
            <a:r>
              <a:rPr lang="en-US" dirty="0"/>
              <a:t>»: «John Smith», «</a:t>
            </a:r>
            <a:r>
              <a:rPr lang="en-US" dirty="0" err="1"/>
              <a:t>userRole</a:t>
            </a:r>
            <a:r>
              <a:rPr lang="en-US" dirty="0"/>
              <a:t>»: «Admin» }.S9Zs/8/uEGGTVVtLggFTizCsMtwOJnRhjaQ2BMUQhcY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72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70916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token</a:t>
            </a:r>
            <a:r>
              <a:rPr lang="ru-RU" dirty="0"/>
              <a:t> - используется для </a:t>
            </a:r>
            <a:r>
              <a:rPr lang="ru-RU" b="1" dirty="0"/>
              <a:t>авторизации запросов</a:t>
            </a:r>
            <a:r>
              <a:rPr lang="ru-RU" dirty="0"/>
              <a:t> и хранения дополнительной информации о пользователе (</a:t>
            </a:r>
            <a:r>
              <a:rPr lang="ru-RU" dirty="0" err="1"/>
              <a:t>аля</a:t>
            </a:r>
            <a:r>
              <a:rPr lang="ru-RU" dirty="0"/>
              <a:t> </a:t>
            </a:r>
            <a:r>
              <a:rPr lang="ru-RU" b="1" dirty="0" err="1"/>
              <a:t>user_id</a:t>
            </a:r>
            <a:r>
              <a:rPr lang="ru-RU" dirty="0"/>
              <a:t>, </a:t>
            </a:r>
            <a:r>
              <a:rPr lang="ru-RU" b="1" dirty="0" err="1"/>
              <a:t>user_role</a:t>
            </a:r>
            <a:r>
              <a:rPr lang="ru-RU" dirty="0"/>
              <a:t> или еще что либо, эту информацию также называет </a:t>
            </a:r>
            <a:r>
              <a:rPr lang="ru-RU" b="1" dirty="0" err="1"/>
              <a:t>payload</a:t>
            </a:r>
            <a:r>
              <a:rPr lang="ru-RU" dirty="0"/>
              <a:t>)</a:t>
            </a:r>
          </a:p>
          <a:p>
            <a:r>
              <a:rPr lang="ru-RU" b="1" dirty="0" err="1"/>
              <a:t>refresh</a:t>
            </a:r>
            <a:r>
              <a:rPr lang="ru-RU" b="1" dirty="0"/>
              <a:t> </a:t>
            </a:r>
            <a:r>
              <a:rPr lang="ru-RU" b="1" dirty="0" err="1"/>
              <a:t>token</a:t>
            </a:r>
            <a:r>
              <a:rPr lang="ru-RU" dirty="0"/>
              <a:t> - выдается сервером по </a:t>
            </a:r>
            <a:r>
              <a:rPr lang="ru-RU" dirty="0" err="1"/>
              <a:t>результам</a:t>
            </a:r>
            <a:r>
              <a:rPr lang="ru-RU" dirty="0"/>
              <a:t> успешной аутентификации и используется для получения нового </a:t>
            </a:r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token'a</a:t>
            </a:r>
            <a:r>
              <a:rPr lang="ru-RU" dirty="0"/>
              <a:t> и обновления </a:t>
            </a:r>
            <a:r>
              <a:rPr lang="ru-RU" b="1" dirty="0" err="1"/>
              <a:t>refresh</a:t>
            </a:r>
            <a:r>
              <a:rPr lang="ru-RU" b="1" dirty="0"/>
              <a:t> </a:t>
            </a:r>
            <a:r>
              <a:rPr lang="ru-RU" b="1" dirty="0" err="1"/>
              <a:t>token'a</a:t>
            </a:r>
            <a:endParaRPr lang="ru-RU" dirty="0"/>
          </a:p>
          <a:p>
            <a:r>
              <a:rPr lang="ru-RU" dirty="0"/>
              <a:t>Каждый </a:t>
            </a:r>
            <a:r>
              <a:rPr lang="ru-RU" dirty="0" err="1"/>
              <a:t>токен</a:t>
            </a:r>
            <a:r>
              <a:rPr lang="ru-RU" dirty="0"/>
              <a:t> имеет свой срок жизни, например </a:t>
            </a:r>
            <a:r>
              <a:rPr lang="ru-RU" b="1" dirty="0" err="1"/>
              <a:t>access</a:t>
            </a:r>
            <a:r>
              <a:rPr lang="ru-RU" dirty="0"/>
              <a:t>: 30мин, </a:t>
            </a:r>
            <a:r>
              <a:rPr lang="ru-RU" b="1" dirty="0" err="1"/>
              <a:t>refresh</a:t>
            </a:r>
            <a:r>
              <a:rPr lang="ru-RU" dirty="0"/>
              <a:t>: 60дней</a:t>
            </a:r>
          </a:p>
          <a:p>
            <a:r>
              <a:rPr lang="ru-RU" b="1" dirty="0"/>
              <a:t>Поскольку </a:t>
            </a:r>
            <a:r>
              <a:rPr lang="ru-RU" b="1" dirty="0" err="1"/>
              <a:t>токены</a:t>
            </a:r>
            <a:r>
              <a:rPr lang="ru-RU" b="1" dirty="0"/>
              <a:t> это не зашифрованная информация крайне не рекомендуется хранить в них такую информацию как пароли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82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ru-RU" dirty="0" err="1"/>
              <a:t>рефреша</a:t>
            </a:r>
            <a:r>
              <a:rPr lang="ru-RU" dirty="0"/>
              <a:t> </a:t>
            </a:r>
            <a:r>
              <a:rPr lang="ru-RU" dirty="0" err="1" smtClean="0"/>
              <a:t>токенов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проверяет перед запросом не истекло ли время жизни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token'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если истекло клиент отправляет на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/refresh-token URL refresh token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берет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payload'a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refresh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token'a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нему ищет в БД запись данного юзера и достает из него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token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token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с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token'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 найденным в БД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срок действия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token'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успеха сервер: </a:t>
            </a: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Пересоздает и записывает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token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БД</a:t>
            </a: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новый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token</a:t>
            </a: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Отправляет оба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новый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expires_in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token'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клиенту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повторяет запрос к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новым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token'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551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221</TotalTime>
  <Words>331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JWT - авторизация через токены </vt:lpstr>
      <vt:lpstr>Основные понятия</vt:lpstr>
      <vt:lpstr>Общее описание технологии</vt:lpstr>
      <vt:lpstr>Презентация PowerPoint</vt:lpstr>
      <vt:lpstr>Структура JWT</vt:lpstr>
      <vt:lpstr>Хедер — это JSON объект, который выглядит следующим образом:</vt:lpstr>
      <vt:lpstr>Пример подписанного JWT токена (после декодирования 1 и 2 блоков):</vt:lpstr>
      <vt:lpstr>Презентация PowerPoint</vt:lpstr>
      <vt:lpstr>Схема рефреша токенов: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 - авторизация через токены </dc:title>
  <dc:creator>Вова</dc:creator>
  <cp:lastModifiedBy>Вова</cp:lastModifiedBy>
  <cp:revision>11</cp:revision>
  <dcterms:created xsi:type="dcterms:W3CDTF">2017-12-08T21:10:07Z</dcterms:created>
  <dcterms:modified xsi:type="dcterms:W3CDTF">2017-12-15T16:40:36Z</dcterms:modified>
</cp:coreProperties>
</file>