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07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Шаблоны(</a:t>
            </a:r>
            <a:r>
              <a:rPr lang="en-US" dirty="0" smtClean="0"/>
              <a:t>Templates)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28794" y="3429000"/>
            <a:ext cx="6400800" cy="1752600"/>
          </a:xfrm>
        </p:spPr>
        <p:txBody>
          <a:bodyPr/>
          <a:lstStyle/>
          <a:p>
            <a:pPr algn="r"/>
            <a:r>
              <a:rPr lang="ru-RU" dirty="0" err="1" smtClean="0"/>
              <a:t>Акифьев</a:t>
            </a:r>
            <a:r>
              <a:rPr lang="en-US" dirty="0" smtClean="0"/>
              <a:t> </a:t>
            </a:r>
            <a:r>
              <a:rPr lang="ru-RU" dirty="0" smtClean="0"/>
              <a:t>В. Л. ФО-350005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2 способа визуализации шаблонов в </a:t>
            </a:r>
            <a:r>
              <a:rPr lang="en-US" dirty="0" smtClean="0"/>
              <a:t>Pyramid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Напрямую</a:t>
            </a:r>
          </a:p>
          <a:p>
            <a:r>
              <a:rPr lang="ru-RU" dirty="0" smtClean="0"/>
              <a:t>Использование через обработчики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напрямую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функция </a:t>
            </a:r>
            <a:r>
              <a:rPr lang="en-US" dirty="0" err="1" smtClean="0"/>
              <a:t>pyramid.renderers.render_to_response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Расширение </a:t>
            </a:r>
            <a:r>
              <a:rPr lang="en-US" dirty="0" err="1" smtClean="0"/>
              <a:t>config.include</a:t>
            </a:r>
            <a:r>
              <a:rPr lang="en-US" dirty="0" smtClean="0"/>
              <a:t>('</a:t>
            </a:r>
            <a:r>
              <a:rPr lang="en-US" dirty="0" err="1" smtClean="0"/>
              <a:t>pyramid_chameleon</a:t>
            </a:r>
            <a:r>
              <a:rPr lang="en-US" dirty="0" smtClean="0"/>
              <a:t>')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34627" t="24609" r="19253" b="54883"/>
          <a:stretch>
            <a:fillRect/>
          </a:stretch>
        </p:blipFill>
        <p:spPr bwMode="auto">
          <a:xfrm>
            <a:off x="500002" y="3500438"/>
            <a:ext cx="8286840" cy="207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428604"/>
            <a:ext cx="73924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Функция </a:t>
            </a:r>
            <a:r>
              <a:rPr lang="ru-RU" sz="3200" dirty="0" smtClean="0"/>
              <a:t> </a:t>
            </a:r>
            <a:r>
              <a:rPr lang="en-US" sz="3200" dirty="0" err="1" smtClean="0"/>
              <a:t>pyramid.renderers.render</a:t>
            </a:r>
            <a:r>
              <a:rPr lang="en-US" sz="3200" dirty="0" smtClean="0"/>
              <a:t>()</a:t>
            </a:r>
            <a:endParaRPr lang="ru-RU" sz="3200" dirty="0" smtClean="0"/>
          </a:p>
          <a:p>
            <a:r>
              <a:rPr lang="ru-RU" sz="3200" dirty="0" smtClean="0"/>
              <a:t> вернет </a:t>
            </a:r>
            <a:r>
              <a:rPr lang="ru-RU" sz="3200" dirty="0" smtClean="0"/>
              <a:t>только текст, а не объект </a:t>
            </a:r>
            <a:r>
              <a:rPr lang="ru-RU" sz="3200" dirty="0" err="1" smtClean="0"/>
              <a:t>response</a:t>
            </a:r>
            <a:endParaRPr lang="ru-RU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4041" t="36133" r="24780" b="34570"/>
          <a:stretch>
            <a:fillRect/>
          </a:stretch>
        </p:blipFill>
        <p:spPr bwMode="auto">
          <a:xfrm>
            <a:off x="714348" y="1714488"/>
            <a:ext cx="750099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428604"/>
            <a:ext cx="7643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Такой подход </a:t>
            </a:r>
            <a:r>
              <a:rPr lang="ru-RU" sz="2800" dirty="0" smtClean="0"/>
              <a:t>позволяет использовать </a:t>
            </a:r>
            <a:r>
              <a:rPr lang="ru-RU" sz="2800" dirty="0" smtClean="0"/>
              <a:t>возможности самого </a:t>
            </a:r>
            <a:r>
              <a:rPr lang="ru-RU" sz="2800" dirty="0" err="1" smtClean="0"/>
              <a:t>шаблонизатора</a:t>
            </a:r>
            <a:r>
              <a:rPr lang="ru-RU" sz="2800" dirty="0" smtClean="0"/>
              <a:t> </a:t>
            </a:r>
            <a:r>
              <a:rPr lang="ru-RU" sz="2800" dirty="0" smtClean="0"/>
              <a:t>напрямую</a:t>
            </a: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4041" t="31251" r="18741" b="42382"/>
          <a:stretch>
            <a:fillRect/>
          </a:stretch>
        </p:blipFill>
        <p:spPr bwMode="auto">
          <a:xfrm>
            <a:off x="367741" y="2071678"/>
            <a:ext cx="8419101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через обработчики(</a:t>
            </a:r>
            <a:r>
              <a:rPr lang="en-US" dirty="0" smtClean="0"/>
              <a:t>render)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Альтернативный способ функции </a:t>
            </a:r>
            <a:r>
              <a:rPr lang="ru-RU" sz="2400" dirty="0" err="1" smtClean="0"/>
              <a:t>render_to_response</a:t>
            </a:r>
            <a:r>
              <a:rPr lang="ru-RU" sz="2400" dirty="0" smtClean="0"/>
              <a:t>(), это привязывать к представлению свой обработчик. При этом представление возвращает только словарь, который в последующем будет обработан этим </a:t>
            </a:r>
            <a:r>
              <a:rPr lang="ru-RU" sz="2400" dirty="0" err="1" smtClean="0"/>
              <a:t>рендерером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34041" t="57617" r="23133" b="23828"/>
          <a:stretch>
            <a:fillRect/>
          </a:stretch>
        </p:blipFill>
        <p:spPr bwMode="auto">
          <a:xfrm>
            <a:off x="804585" y="3429000"/>
            <a:ext cx="7625067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pyramid_jinja2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Установка</a:t>
            </a:r>
          </a:p>
          <a:p>
            <a:pPr lvl="1"/>
            <a:r>
              <a:rPr lang="en-US" dirty="0" smtClean="0"/>
              <a:t>pip install </a:t>
            </a:r>
            <a:r>
              <a:rPr lang="en-US" dirty="0" smtClean="0"/>
              <a:t>pyramid_jinja2</a:t>
            </a:r>
            <a:endParaRPr lang="ru-RU" dirty="0" smtClean="0"/>
          </a:p>
          <a:p>
            <a:r>
              <a:rPr lang="ru-RU" dirty="0" smtClean="0"/>
              <a:t>Настройка</a:t>
            </a:r>
          </a:p>
          <a:p>
            <a:pPr lvl="1"/>
            <a:r>
              <a:rPr lang="en-US" dirty="0" err="1" smtClean="0"/>
              <a:t>config.Configurator</a:t>
            </a:r>
            <a:r>
              <a:rPr lang="en-US" dirty="0" smtClean="0"/>
              <a:t>() </a:t>
            </a:r>
            <a:r>
              <a:rPr lang="en-US" dirty="0" err="1" smtClean="0"/>
              <a:t>config.include</a:t>
            </a:r>
            <a:r>
              <a:rPr lang="en-US" dirty="0" smtClean="0"/>
              <a:t>('pyramid_jinja2</a:t>
            </a:r>
            <a:r>
              <a:rPr lang="en-US" dirty="0" smtClean="0"/>
              <a:t>')</a:t>
            </a:r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7452" t="22461" r="35761" b="68750"/>
          <a:stretch>
            <a:fillRect/>
          </a:stretch>
        </p:blipFill>
        <p:spPr bwMode="auto">
          <a:xfrm>
            <a:off x="714347" y="1357298"/>
            <a:ext cx="7977243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27489" t="39257" r="42862" b="52930"/>
          <a:stretch>
            <a:fillRect/>
          </a:stretch>
        </p:blipFill>
        <p:spPr bwMode="auto">
          <a:xfrm>
            <a:off x="714348" y="2571744"/>
            <a:ext cx="771530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 l="27489" t="52930" r="53294" b="22656"/>
          <a:stretch>
            <a:fillRect/>
          </a:stretch>
        </p:blipFill>
        <p:spPr bwMode="auto">
          <a:xfrm>
            <a:off x="714348" y="3857628"/>
            <a:ext cx="3714776" cy="2653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229600" cy="1143000"/>
          </a:xfrm>
        </p:spPr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69</TotalTime>
  <Words>84</Words>
  <PresentationFormat>Экран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Апекс</vt:lpstr>
      <vt:lpstr>Шаблоны(Templates)</vt:lpstr>
      <vt:lpstr>2 способа визуализации шаблонов в Pyramid</vt:lpstr>
      <vt:lpstr>Обработка напрямую</vt:lpstr>
      <vt:lpstr>Слайд 4</vt:lpstr>
      <vt:lpstr>Слайд 5</vt:lpstr>
      <vt:lpstr>Использование через обработчики(render)</vt:lpstr>
      <vt:lpstr>pyramid_jinja2</vt:lpstr>
      <vt:lpstr>Использование</vt:lpstr>
      <vt:lpstr>Итог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Шаблоны(Templates)</dc:title>
  <dc:creator>Пк</dc:creator>
  <cp:lastModifiedBy>1</cp:lastModifiedBy>
  <cp:revision>8</cp:revision>
  <dcterms:created xsi:type="dcterms:W3CDTF">2018-01-25T19:51:21Z</dcterms:created>
  <dcterms:modified xsi:type="dcterms:W3CDTF">2018-01-25T21:33:25Z</dcterms:modified>
</cp:coreProperties>
</file>