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6809FC-4173-4325-8CCB-35620B97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F4E096-013B-40EC-A496-04D63426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BE9566-EEC9-484C-9703-9E99DA16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D6D6-6882-420E-8093-7ACBB06ADCE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9CA5D2-D84C-4BA7-8FBF-2592CAE0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3891FC-CAA7-4F16-B6BD-CDAEA827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60F2-93A3-402C-B91A-7B7AAFD4B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25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7E5FA-6A8A-4F98-950D-50B2A472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F250D9-DB57-4DFA-A4BC-897A068E4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DF9C52-0ABE-4D59-93B5-EAA5DFB1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D6D6-6882-420E-8093-7ACBB06ADCE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26084B-9E80-48E8-BDB1-0126CB4E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2A02E-14D1-420E-A47E-DCC13675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60F2-93A3-402C-B91A-7B7AAFD4B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62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93A5A3-571C-4205-B09C-E7D99118F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D2FFE4-0A3B-40B1-93E6-1F77111AB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E18D2D-855A-4BFF-A0B7-B32F5A66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D6D6-6882-420E-8093-7ACBB06ADCE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D5AE81-EA2A-4DE9-9B0B-D73C08DB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061698-668F-4A1C-8BD1-2D1C0C67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60F2-93A3-402C-B91A-7B7AAFD4B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96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AFAF1-FB57-45A4-8A75-A0130497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6D05C2-6D00-4A03-9D6D-F14425337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FFECDB-F23F-4D64-83E4-0F1F758A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D6D6-6882-420E-8093-7ACBB06ADCE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0A6A1A-23C7-41DE-89E6-65EF44B2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1A6858-D73B-40B5-8482-459B5321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60F2-93A3-402C-B91A-7B7AAFD4B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27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12FA1-7874-4619-924D-880234A3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EFA434-B169-4DFD-AE5A-21B496CA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C1F2E3-89DD-435E-B9B8-5E1A24C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D6D6-6882-420E-8093-7ACBB06ADCE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D22A44-267D-4FDE-A253-E236261B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394937-3E5B-4634-9E15-D516010F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60F2-93A3-402C-B91A-7B7AAFD4B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82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8F0C2-5F57-49BF-8C10-F6F0EC60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5EEBAD-6A9A-456E-AD28-5592B6CCD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3D6F1A-2FB3-4654-ADC2-A46FBADFE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C421FF-7D71-4465-A5FA-69F77CF8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D6D6-6882-420E-8093-7ACBB06ADCE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2DC016-CE7B-430B-9B17-BF019CDB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93C567-041F-4C29-8A90-596EDDFA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60F2-93A3-402C-B91A-7B7AAFD4B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32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8F1F3-0C42-4AB4-B06B-7A1EBC58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168749-C691-4439-A936-069044AC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AAA4C8-62BC-4CB1-87C2-B8CC9392E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9FE538-A737-4222-847A-0777FB52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5CFEA3-68B1-4B02-B55B-00F4C480B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B2A96F-2692-4A88-A610-A75B91C9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D6D6-6882-420E-8093-7ACBB06ADCE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92106C-06D5-40DF-99BC-B6CCAF5E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8CB53C-69DB-455F-B35F-BD2F7E71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60F2-93A3-402C-B91A-7B7AAFD4B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9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2DE9F-94A8-4978-852E-BED52D7D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9DF8B0-3F5E-405D-B164-03C0A7B6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D6D6-6882-420E-8093-7ACBB06ADCE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8482DB-35F0-444E-9E25-C711A307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8F73F1-2573-4A21-83B9-07AD02F6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60F2-93A3-402C-B91A-7B7AAFD4B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65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4A24B3-3D7F-4620-B4C3-CB0A38E6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D6D6-6882-420E-8093-7ACBB06ADCE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E3B7DB-0009-432C-AB78-4C76E3EC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EE2E2E-C10A-4E80-8D59-B7F812D1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60F2-93A3-402C-B91A-7B7AAFD4B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75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2AB4A9-4B4B-4555-B999-FC7599E5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CB8892-FF07-4A9E-92C4-446BD3EE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A88C0D-CA2F-4C1D-90C5-4833365C3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F4C78C-B599-48E9-958C-328F9ACD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D6D6-6882-420E-8093-7ACBB06ADCE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FB35DD-66AD-4B0D-851E-6B40B9E4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BADB4C-40D2-4A7B-A785-C1483F4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60F2-93A3-402C-B91A-7B7AAFD4B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16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9A92C-8908-42E5-A261-D0EA0A35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EEAD0C-3F45-4617-8333-1BF482762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CA7EC1-A7D8-43DC-882D-7AAA18D39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057A85-DCFE-4D10-802C-C7B35B31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D6D6-6882-420E-8093-7ACBB06ADCE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CCC0EE-E609-4004-89CF-BA911853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13170C-D7B6-486A-8806-3D9AD4EA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60F2-93A3-402C-B91A-7B7AAFD4B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24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D9875D-33EA-452E-9174-A2F6EB3A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A6087D-ABBB-4A0A-B473-618CB316B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9C686D-96FE-48C7-82E5-92AE42015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D6D6-6882-420E-8093-7ACBB06ADCE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E8EA5F-63BD-4FAE-966E-980578ED3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B7EC3D-9882-49B9-94CC-5BC1FC0E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060F2-93A3-402C-B91A-7B7AAFD4B2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6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921168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/>
              <a:t>①小</a:t>
            </a:r>
          </a:p>
        </p:txBody>
      </p:sp>
    </p:spTree>
    <p:extLst>
      <p:ext uri="{BB962C8B-B14F-4D97-AF65-F5344CB8AC3E}">
        <p14:creationId xmlns:p14="http://schemas.microsoft.com/office/powerpoint/2010/main" val="401349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⑤演算補助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68375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⑥定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18006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⑥定数表示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25799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⑦</a:t>
            </a:r>
            <a:r>
              <a:rPr kumimoji="1" lang="ja-JP" altLang="en-US" sz="6000" b="1" dirty="0"/>
              <a:t>サ</a:t>
            </a:r>
          </a:p>
        </p:txBody>
      </p:sp>
    </p:spTree>
    <p:extLst>
      <p:ext uri="{BB962C8B-B14F-4D97-AF65-F5344CB8AC3E}">
        <p14:creationId xmlns:p14="http://schemas.microsoft.com/office/powerpoint/2010/main" val="356461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/>
              <a:t>⑦サウンド再生</a:t>
            </a:r>
          </a:p>
        </p:txBody>
      </p:sp>
    </p:spTree>
    <p:extLst>
      <p:ext uri="{BB962C8B-B14F-4D97-AF65-F5344CB8AC3E}">
        <p14:creationId xmlns:p14="http://schemas.microsoft.com/office/powerpoint/2010/main" val="231623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⑧メ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68374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⑧メモリー機能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6712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⑨背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13908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⑨背景変更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478395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/>
              <a:t>⑩計</a:t>
            </a:r>
          </a:p>
        </p:txBody>
      </p:sp>
    </p:spTree>
    <p:extLst>
      <p:ext uri="{BB962C8B-B14F-4D97-AF65-F5344CB8AC3E}">
        <p14:creationId xmlns:p14="http://schemas.microsoft.com/office/powerpoint/2010/main" val="126032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/>
              <a:t>①小数点計算</a:t>
            </a:r>
          </a:p>
        </p:txBody>
      </p:sp>
    </p:spTree>
    <p:extLst>
      <p:ext uri="{BB962C8B-B14F-4D97-AF65-F5344CB8AC3E}">
        <p14:creationId xmlns:p14="http://schemas.microsoft.com/office/powerpoint/2010/main" val="3618335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/>
              <a:t>⑩計算式表示</a:t>
            </a:r>
          </a:p>
        </p:txBody>
      </p:sp>
    </p:spTree>
    <p:extLst>
      <p:ext uri="{BB962C8B-B14F-4D97-AF65-F5344CB8AC3E}">
        <p14:creationId xmlns:p14="http://schemas.microsoft.com/office/powerpoint/2010/main" val="246665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②キャ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46064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②キャンセル機能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5928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③連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23289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③</a:t>
            </a:r>
            <a:r>
              <a:rPr kumimoji="1" lang="ja-JP" altLang="en-US" sz="6000" b="1" dirty="0"/>
              <a:t>連続計算</a:t>
            </a:r>
          </a:p>
        </p:txBody>
      </p:sp>
    </p:spTree>
    <p:extLst>
      <p:ext uri="{BB962C8B-B14F-4D97-AF65-F5344CB8AC3E}">
        <p14:creationId xmlns:p14="http://schemas.microsoft.com/office/powerpoint/2010/main" val="226777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④</a:t>
            </a:r>
            <a:r>
              <a:rPr kumimoji="1" lang="ja-JP" altLang="en-US" sz="6000" b="1" dirty="0"/>
              <a:t>回</a:t>
            </a:r>
          </a:p>
        </p:txBody>
      </p:sp>
    </p:spTree>
    <p:extLst>
      <p:ext uri="{BB962C8B-B14F-4D97-AF65-F5344CB8AC3E}">
        <p14:creationId xmlns:p14="http://schemas.microsoft.com/office/powerpoint/2010/main" val="42018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④</a:t>
            </a:r>
            <a:r>
              <a:rPr kumimoji="1" lang="ja-JP" altLang="en-US" sz="6000" b="1" dirty="0"/>
              <a:t>回転機能</a:t>
            </a:r>
          </a:p>
        </p:txBody>
      </p:sp>
    </p:spTree>
    <p:extLst>
      <p:ext uri="{BB962C8B-B14F-4D97-AF65-F5344CB8AC3E}">
        <p14:creationId xmlns:p14="http://schemas.microsoft.com/office/powerpoint/2010/main" val="83594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3982AE-D472-4258-B877-B6402B2D1513}"/>
              </a:ext>
            </a:extLst>
          </p:cNvPr>
          <p:cNvSpPr/>
          <p:nvPr/>
        </p:nvSpPr>
        <p:spPr>
          <a:xfrm>
            <a:off x="1118817" y="817211"/>
            <a:ext cx="9954366" cy="5223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740A28-65FF-4719-BEDD-18BF619FAE22}"/>
              </a:ext>
            </a:extLst>
          </p:cNvPr>
          <p:cNvSpPr txBox="1"/>
          <p:nvPr/>
        </p:nvSpPr>
        <p:spPr>
          <a:xfrm>
            <a:off x="2758714" y="2797953"/>
            <a:ext cx="6674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⑤演</a:t>
            </a:r>
            <a:endParaRPr kumimoji="1" lang="ja-JP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80363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ワイド画面</PresentationFormat>
  <Paragraphs>20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や</dc:creator>
  <cp:lastModifiedBy>や</cp:lastModifiedBy>
  <cp:revision>1</cp:revision>
  <dcterms:created xsi:type="dcterms:W3CDTF">2020-02-10T04:17:14Z</dcterms:created>
  <dcterms:modified xsi:type="dcterms:W3CDTF">2020-02-10T04:25:26Z</dcterms:modified>
</cp:coreProperties>
</file>