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7" r:id="rId7"/>
    <p:sldId id="268" r:id="rId8"/>
    <p:sldId id="262" r:id="rId9"/>
    <p:sldId id="263" r:id="rId10"/>
    <p:sldId id="264" r:id="rId11"/>
    <p:sldId id="265" r:id="rId12"/>
    <p:sldId id="266" r:id="rId13"/>
  </p:sldIdLst>
  <p:sldSz cx="18288000" cy="10287000"/>
  <p:notesSz cx="6858000" cy="9144000"/>
  <p:embeddedFontLst>
    <p:embeddedFont>
      <p:font typeface="Helvetica World" panose="020B0604020202020204" charset="-128"/>
      <p:regular r:id="rId14"/>
    </p:embeddedFont>
    <p:embeddedFont>
      <p:font typeface="Helvetica World Bold" panose="020B0604020202020204" charset="-128"/>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9" autoAdjust="0"/>
    <p:restoredTop sz="94622" autoAdjust="0"/>
  </p:normalViewPr>
  <p:slideViewPr>
    <p:cSldViewPr>
      <p:cViewPr varScale="1">
        <p:scale>
          <a:sx n="54" d="100"/>
          <a:sy n="54" d="100"/>
        </p:scale>
        <p:origin x="53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Thái Dương" userId="dbe3e573279a8087" providerId="LiveId" clId="{CCC80FB8-5080-45A8-A78B-2E8C12C0A3C6}"/>
    <pc:docChg chg="undo redo custSel addSld delSld modSld sldOrd">
      <pc:chgData name="Huỳnh Thái Dương" userId="dbe3e573279a8087" providerId="LiveId" clId="{CCC80FB8-5080-45A8-A78B-2E8C12C0A3C6}" dt="2025-06-30T18:39:28.608" v="746"/>
      <pc:docMkLst>
        <pc:docMk/>
      </pc:docMkLst>
      <pc:sldChg chg="modSp mod">
        <pc:chgData name="Huỳnh Thái Dương" userId="dbe3e573279a8087" providerId="LiveId" clId="{CCC80FB8-5080-45A8-A78B-2E8C12C0A3C6}" dt="2025-06-30T18:38:52.786" v="728" actId="113"/>
        <pc:sldMkLst>
          <pc:docMk/>
          <pc:sldMk cId="0" sldId="256"/>
        </pc:sldMkLst>
        <pc:spChg chg="mod">
          <ac:chgData name="Huỳnh Thái Dương" userId="dbe3e573279a8087" providerId="LiveId" clId="{CCC80FB8-5080-45A8-A78B-2E8C12C0A3C6}" dt="2025-06-30T18:38:40.098" v="724" actId="1076"/>
          <ac:spMkLst>
            <pc:docMk/>
            <pc:sldMk cId="0" sldId="256"/>
            <ac:spMk id="2" creationId="{00000000-0000-0000-0000-000000000000}"/>
          </ac:spMkLst>
        </pc:spChg>
        <pc:spChg chg="mod">
          <ac:chgData name="Huỳnh Thái Dương" userId="dbe3e573279a8087" providerId="LiveId" clId="{CCC80FB8-5080-45A8-A78B-2E8C12C0A3C6}" dt="2025-06-30T18:38:52.786" v="728" actId="113"/>
          <ac:spMkLst>
            <pc:docMk/>
            <pc:sldMk cId="0" sldId="256"/>
            <ac:spMk id="3" creationId="{00000000-0000-0000-0000-000000000000}"/>
          </ac:spMkLst>
        </pc:spChg>
        <pc:spChg chg="mod">
          <ac:chgData name="Huỳnh Thái Dương" userId="dbe3e573279a8087" providerId="LiveId" clId="{CCC80FB8-5080-45A8-A78B-2E8C12C0A3C6}" dt="2025-06-30T18:38:49.818" v="727" actId="1076"/>
          <ac:spMkLst>
            <pc:docMk/>
            <pc:sldMk cId="0" sldId="256"/>
            <ac:spMk id="4" creationId="{00000000-0000-0000-0000-000000000000}"/>
          </ac:spMkLst>
        </pc:spChg>
        <pc:spChg chg="mod">
          <ac:chgData name="Huỳnh Thái Dương" userId="dbe3e573279a8087" providerId="LiveId" clId="{CCC80FB8-5080-45A8-A78B-2E8C12C0A3C6}" dt="2025-06-30T18:38:45.057" v="725" actId="1076"/>
          <ac:spMkLst>
            <pc:docMk/>
            <pc:sldMk cId="0" sldId="256"/>
            <ac:spMk id="5" creationId="{00000000-0000-0000-0000-000000000000}"/>
          </ac:spMkLst>
        </pc:spChg>
        <pc:spChg chg="mod">
          <ac:chgData name="Huỳnh Thái Dương" userId="dbe3e573279a8087" providerId="LiveId" clId="{CCC80FB8-5080-45A8-A78B-2E8C12C0A3C6}" dt="2025-06-30T18:38:46.591" v="726" actId="1076"/>
          <ac:spMkLst>
            <pc:docMk/>
            <pc:sldMk cId="0" sldId="256"/>
            <ac:spMk id="6" creationId="{00000000-0000-0000-0000-000000000000}"/>
          </ac:spMkLst>
        </pc:spChg>
      </pc:sldChg>
      <pc:sldChg chg="modSp mod">
        <pc:chgData name="Huỳnh Thái Dương" userId="dbe3e573279a8087" providerId="LiveId" clId="{CCC80FB8-5080-45A8-A78B-2E8C12C0A3C6}" dt="2025-06-30T18:38:56.393" v="730" actId="1076"/>
        <pc:sldMkLst>
          <pc:docMk/>
          <pc:sldMk cId="0" sldId="257"/>
        </pc:sldMkLst>
        <pc:spChg chg="mod">
          <ac:chgData name="Huỳnh Thái Dương" userId="dbe3e573279a8087" providerId="LiveId" clId="{CCC80FB8-5080-45A8-A78B-2E8C12C0A3C6}" dt="2025-06-30T18:38:56.393" v="730" actId="1076"/>
          <ac:spMkLst>
            <pc:docMk/>
            <pc:sldMk cId="0" sldId="257"/>
            <ac:spMk id="2" creationId="{00000000-0000-0000-0000-000000000000}"/>
          </ac:spMkLst>
        </pc:spChg>
        <pc:graphicFrameChg chg="mod modGraphic">
          <ac:chgData name="Huỳnh Thái Dương" userId="dbe3e573279a8087" providerId="LiveId" clId="{CCC80FB8-5080-45A8-A78B-2E8C12C0A3C6}" dt="2025-06-30T18:09:26.154" v="260" actId="20577"/>
          <ac:graphicFrameMkLst>
            <pc:docMk/>
            <pc:sldMk cId="0" sldId="257"/>
            <ac:graphicFrameMk id="3" creationId="{00000000-0000-0000-0000-000000000000}"/>
          </ac:graphicFrameMkLst>
        </pc:graphicFrameChg>
      </pc:sldChg>
      <pc:sldChg chg="modSp mod">
        <pc:chgData name="Huỳnh Thái Dương" userId="dbe3e573279a8087" providerId="LiveId" clId="{CCC80FB8-5080-45A8-A78B-2E8C12C0A3C6}" dt="2025-06-30T18:39:06.667" v="736" actId="2711"/>
        <pc:sldMkLst>
          <pc:docMk/>
          <pc:sldMk cId="0" sldId="258"/>
        </pc:sldMkLst>
        <pc:spChg chg="mod">
          <ac:chgData name="Huỳnh Thái Dương" userId="dbe3e573279a8087" providerId="LiveId" clId="{CCC80FB8-5080-45A8-A78B-2E8C12C0A3C6}" dt="2025-06-30T18:39:06.667" v="736" actId="2711"/>
          <ac:spMkLst>
            <pc:docMk/>
            <pc:sldMk cId="0" sldId="258"/>
            <ac:spMk id="4" creationId="{00000000-0000-0000-0000-000000000000}"/>
          </ac:spMkLst>
        </pc:spChg>
      </pc:sldChg>
      <pc:sldChg chg="addSp delSp modSp mod">
        <pc:chgData name="Huỳnh Thái Dương" userId="dbe3e573279a8087" providerId="LiveId" clId="{CCC80FB8-5080-45A8-A78B-2E8C12C0A3C6}" dt="2025-06-30T18:39:28.608" v="746"/>
        <pc:sldMkLst>
          <pc:docMk/>
          <pc:sldMk cId="0" sldId="259"/>
        </pc:sldMkLst>
        <pc:spChg chg="add del mod">
          <ac:chgData name="Huỳnh Thái Dương" userId="dbe3e573279a8087" providerId="LiveId" clId="{CCC80FB8-5080-45A8-A78B-2E8C12C0A3C6}" dt="2025-06-30T18:39:23.727" v="743" actId="1076"/>
          <ac:spMkLst>
            <pc:docMk/>
            <pc:sldMk cId="0" sldId="259"/>
            <ac:spMk id="2" creationId="{00000000-0000-0000-0000-000000000000}"/>
          </ac:spMkLst>
        </pc:spChg>
        <pc:spChg chg="del mod">
          <ac:chgData name="Huỳnh Thái Dương" userId="dbe3e573279a8087" providerId="LiveId" clId="{CCC80FB8-5080-45A8-A78B-2E8C12C0A3C6}" dt="2025-06-30T18:39:23.192" v="742" actId="478"/>
          <ac:spMkLst>
            <pc:docMk/>
            <pc:sldMk cId="0" sldId="259"/>
            <ac:spMk id="4" creationId="{00000000-0000-0000-0000-000000000000}"/>
          </ac:spMkLst>
        </pc:spChg>
        <pc:spChg chg="add mod">
          <ac:chgData name="Huỳnh Thái Dương" userId="dbe3e573279a8087" providerId="LiveId" clId="{CCC80FB8-5080-45A8-A78B-2E8C12C0A3C6}" dt="2025-06-30T18:39:28.608" v="746"/>
          <ac:spMkLst>
            <pc:docMk/>
            <pc:sldMk cId="0" sldId="259"/>
            <ac:spMk id="8" creationId="{A298D8AA-1281-34E7-C8DF-7925DD640DB5}"/>
          </ac:spMkLst>
        </pc:spChg>
        <pc:picChg chg="add del">
          <ac:chgData name="Huỳnh Thái Dương" userId="dbe3e573279a8087" providerId="LiveId" clId="{CCC80FB8-5080-45A8-A78B-2E8C12C0A3C6}" dt="2025-06-30T18:39:24.620" v="745" actId="22"/>
          <ac:picMkLst>
            <pc:docMk/>
            <pc:sldMk cId="0" sldId="259"/>
            <ac:picMk id="7" creationId="{5503EFBE-22E9-EA00-13D2-75B24C9C74F9}"/>
          </ac:picMkLst>
        </pc:picChg>
      </pc:sldChg>
      <pc:sldChg chg="modSp del mod ord">
        <pc:chgData name="Huỳnh Thái Dương" userId="dbe3e573279a8087" providerId="LiveId" clId="{CCC80FB8-5080-45A8-A78B-2E8C12C0A3C6}" dt="2025-06-30T18:36:41.868" v="687" actId="47"/>
        <pc:sldMkLst>
          <pc:docMk/>
          <pc:sldMk cId="0" sldId="261"/>
        </pc:sldMkLst>
        <pc:spChg chg="mod">
          <ac:chgData name="Huỳnh Thái Dương" userId="dbe3e573279a8087" providerId="LiveId" clId="{CCC80FB8-5080-45A8-A78B-2E8C12C0A3C6}" dt="2025-06-30T18:16:23.697" v="261" actId="1076"/>
          <ac:spMkLst>
            <pc:docMk/>
            <pc:sldMk cId="0" sldId="261"/>
            <ac:spMk id="16" creationId="{00000000-0000-0000-0000-000000000000}"/>
          </ac:spMkLst>
        </pc:spChg>
      </pc:sldChg>
      <pc:sldChg chg="addSp delSp modSp mod">
        <pc:chgData name="Huỳnh Thái Dương" userId="dbe3e573279a8087" providerId="LiveId" clId="{CCC80FB8-5080-45A8-A78B-2E8C12C0A3C6}" dt="2025-06-30T18:37:41.444" v="706" actId="14100"/>
        <pc:sldMkLst>
          <pc:docMk/>
          <pc:sldMk cId="0" sldId="262"/>
        </pc:sldMkLst>
        <pc:spChg chg="mod ord">
          <ac:chgData name="Huỳnh Thái Dương" userId="dbe3e573279a8087" providerId="LiveId" clId="{CCC80FB8-5080-45A8-A78B-2E8C12C0A3C6}" dt="2025-06-30T18:37:25.942" v="699" actId="166"/>
          <ac:spMkLst>
            <pc:docMk/>
            <pc:sldMk cId="0" sldId="262"/>
            <ac:spMk id="2" creationId="{00000000-0000-0000-0000-000000000000}"/>
          </ac:spMkLst>
        </pc:spChg>
        <pc:spChg chg="del mod">
          <ac:chgData name="Huỳnh Thái Dương" userId="dbe3e573279a8087" providerId="LiveId" clId="{CCC80FB8-5080-45A8-A78B-2E8C12C0A3C6}" dt="2025-06-30T18:37:03.932" v="689" actId="478"/>
          <ac:spMkLst>
            <pc:docMk/>
            <pc:sldMk cId="0" sldId="262"/>
            <ac:spMk id="3" creationId="{00000000-0000-0000-0000-000000000000}"/>
          </ac:spMkLst>
        </pc:spChg>
        <pc:spChg chg="mod ord">
          <ac:chgData name="Huỳnh Thái Dương" userId="dbe3e573279a8087" providerId="LiveId" clId="{CCC80FB8-5080-45A8-A78B-2E8C12C0A3C6}" dt="2025-06-30T18:37:41.444" v="706" actId="14100"/>
          <ac:spMkLst>
            <pc:docMk/>
            <pc:sldMk cId="0" sldId="262"/>
            <ac:spMk id="5" creationId="{00000000-0000-0000-0000-000000000000}"/>
          </ac:spMkLst>
        </pc:spChg>
        <pc:picChg chg="add mod">
          <ac:chgData name="Huỳnh Thái Dương" userId="dbe3e573279a8087" providerId="LiveId" clId="{CCC80FB8-5080-45A8-A78B-2E8C12C0A3C6}" dt="2025-06-30T18:37:06.053" v="691" actId="1076"/>
          <ac:picMkLst>
            <pc:docMk/>
            <pc:sldMk cId="0" sldId="262"/>
            <ac:picMk id="8" creationId="{8D99F64B-96F4-67FC-935F-F78BA86AB8F6}"/>
          </ac:picMkLst>
        </pc:picChg>
        <pc:cxnChg chg="add mod">
          <ac:chgData name="Huỳnh Thái Dương" userId="dbe3e573279a8087" providerId="LiveId" clId="{CCC80FB8-5080-45A8-A78B-2E8C12C0A3C6}" dt="2025-06-30T18:37:38.464" v="705" actId="13822"/>
          <ac:cxnSpMkLst>
            <pc:docMk/>
            <pc:sldMk cId="0" sldId="262"/>
            <ac:cxnSpMk id="10" creationId="{859F82BF-6BBD-BE9B-5311-69A837BD7219}"/>
          </ac:cxnSpMkLst>
        </pc:cxnChg>
      </pc:sldChg>
      <pc:sldChg chg="addSp delSp modSp add mod ord">
        <pc:chgData name="Huỳnh Thái Dương" userId="dbe3e573279a8087" providerId="LiveId" clId="{CCC80FB8-5080-45A8-A78B-2E8C12C0A3C6}" dt="2025-06-30T18:29:33.414" v="412"/>
        <pc:sldMkLst>
          <pc:docMk/>
          <pc:sldMk cId="1013226760" sldId="267"/>
        </pc:sldMkLst>
        <pc:spChg chg="add del mod ord">
          <ac:chgData name="Huỳnh Thái Dương" userId="dbe3e573279a8087" providerId="LiveId" clId="{CCC80FB8-5080-45A8-A78B-2E8C12C0A3C6}" dt="2025-06-30T18:27:43.422" v="390" actId="1076"/>
          <ac:spMkLst>
            <pc:docMk/>
            <pc:sldMk cId="1013226760" sldId="267"/>
            <ac:spMk id="2" creationId="{EED713A0-C144-71CE-0E6A-9147E848C27E}"/>
          </ac:spMkLst>
        </pc:spChg>
        <pc:spChg chg="del mod">
          <ac:chgData name="Huỳnh Thái Dương" userId="dbe3e573279a8087" providerId="LiveId" clId="{CCC80FB8-5080-45A8-A78B-2E8C12C0A3C6}" dt="2025-06-30T18:17:43.190" v="266" actId="478"/>
          <ac:spMkLst>
            <pc:docMk/>
            <pc:sldMk cId="1013226760" sldId="267"/>
            <ac:spMk id="3" creationId="{11A7625F-209E-A655-7926-D02C63A1C279}"/>
          </ac:spMkLst>
        </pc:spChg>
        <pc:spChg chg="del">
          <ac:chgData name="Huỳnh Thái Dương" userId="dbe3e573279a8087" providerId="LiveId" clId="{CCC80FB8-5080-45A8-A78B-2E8C12C0A3C6}" dt="2025-06-30T18:22:18.040" v="306" actId="478"/>
          <ac:spMkLst>
            <pc:docMk/>
            <pc:sldMk cId="1013226760" sldId="267"/>
            <ac:spMk id="4" creationId="{C343C779-7652-F4D4-2D83-F1E894C77BBF}"/>
          </ac:spMkLst>
        </pc:spChg>
        <pc:spChg chg="del mod ord">
          <ac:chgData name="Huỳnh Thái Dương" userId="dbe3e573279a8087" providerId="LiveId" clId="{CCC80FB8-5080-45A8-A78B-2E8C12C0A3C6}" dt="2025-06-30T18:22:17.404" v="305" actId="478"/>
          <ac:spMkLst>
            <pc:docMk/>
            <pc:sldMk cId="1013226760" sldId="267"/>
            <ac:spMk id="5" creationId="{056C7BE9-D498-8BBC-24A8-403D184577D7}"/>
          </ac:spMkLst>
        </pc:spChg>
        <pc:spChg chg="mod">
          <ac:chgData name="Huỳnh Thái Dương" userId="dbe3e573279a8087" providerId="LiveId" clId="{CCC80FB8-5080-45A8-A78B-2E8C12C0A3C6}" dt="2025-06-30T18:18:48.143" v="283" actId="1076"/>
          <ac:spMkLst>
            <pc:docMk/>
            <pc:sldMk cId="1013226760" sldId="267"/>
            <ac:spMk id="6" creationId="{8B51A85E-5CCC-AE15-460A-FF419D7E8EE7}"/>
          </ac:spMkLst>
        </pc:spChg>
        <pc:spChg chg="del mod ord">
          <ac:chgData name="Huỳnh Thái Dương" userId="dbe3e573279a8087" providerId="LiveId" clId="{CCC80FB8-5080-45A8-A78B-2E8C12C0A3C6}" dt="2025-06-30T18:22:12.144" v="297" actId="478"/>
          <ac:spMkLst>
            <pc:docMk/>
            <pc:sldMk cId="1013226760" sldId="267"/>
            <ac:spMk id="7" creationId="{808BD4D5-DB2F-501A-253C-0A9CBF577634}"/>
          </ac:spMkLst>
        </pc:spChg>
        <pc:spChg chg="mod">
          <ac:chgData name="Huỳnh Thái Dương" userId="dbe3e573279a8087" providerId="LiveId" clId="{CCC80FB8-5080-45A8-A78B-2E8C12C0A3C6}" dt="2025-06-30T18:27:34.785" v="388" actId="1076"/>
          <ac:spMkLst>
            <pc:docMk/>
            <pc:sldMk cId="1013226760" sldId="267"/>
            <ac:spMk id="8" creationId="{CD1622A5-D70E-7D19-448B-0C7DA9D37E30}"/>
          </ac:spMkLst>
        </pc:spChg>
        <pc:spChg chg="del mod ord">
          <ac:chgData name="Huỳnh Thái Dương" userId="dbe3e573279a8087" providerId="LiveId" clId="{CCC80FB8-5080-45A8-A78B-2E8C12C0A3C6}" dt="2025-06-30T18:22:16.814" v="303" actId="478"/>
          <ac:spMkLst>
            <pc:docMk/>
            <pc:sldMk cId="1013226760" sldId="267"/>
            <ac:spMk id="9" creationId="{DF97DEE6-2003-48BE-D37A-07B2B62017EC}"/>
          </ac:spMkLst>
        </pc:spChg>
        <pc:spChg chg="del mod ord">
          <ac:chgData name="Huỳnh Thái Dương" userId="dbe3e573279a8087" providerId="LiveId" clId="{CCC80FB8-5080-45A8-A78B-2E8C12C0A3C6}" dt="2025-06-30T18:22:12.458" v="298" actId="478"/>
          <ac:spMkLst>
            <pc:docMk/>
            <pc:sldMk cId="1013226760" sldId="267"/>
            <ac:spMk id="10" creationId="{96D78DB2-90D7-99B8-D509-98EBD1222C65}"/>
          </ac:spMkLst>
        </pc:spChg>
        <pc:spChg chg="del">
          <ac:chgData name="Huỳnh Thái Dương" userId="dbe3e573279a8087" providerId="LiveId" clId="{CCC80FB8-5080-45A8-A78B-2E8C12C0A3C6}" dt="2025-06-30T18:22:13.452" v="299" actId="478"/>
          <ac:spMkLst>
            <pc:docMk/>
            <pc:sldMk cId="1013226760" sldId="267"/>
            <ac:spMk id="11" creationId="{D2EF6622-2AB9-9E88-8A37-C61D65F27A25}"/>
          </ac:spMkLst>
        </pc:spChg>
        <pc:spChg chg="del mod ord">
          <ac:chgData name="Huỳnh Thái Dương" userId="dbe3e573279a8087" providerId="LiveId" clId="{CCC80FB8-5080-45A8-A78B-2E8C12C0A3C6}" dt="2025-06-30T18:22:14.269" v="300" actId="478"/>
          <ac:spMkLst>
            <pc:docMk/>
            <pc:sldMk cId="1013226760" sldId="267"/>
            <ac:spMk id="12" creationId="{B6487D71-C388-C200-8FF4-3979FFED44B9}"/>
          </ac:spMkLst>
        </pc:spChg>
        <pc:spChg chg="del">
          <ac:chgData name="Huỳnh Thái Dương" userId="dbe3e573279a8087" providerId="LiveId" clId="{CCC80FB8-5080-45A8-A78B-2E8C12C0A3C6}" dt="2025-06-30T18:22:15.401" v="301" actId="478"/>
          <ac:spMkLst>
            <pc:docMk/>
            <pc:sldMk cId="1013226760" sldId="267"/>
            <ac:spMk id="13" creationId="{38B78396-5A83-2385-7B4B-3C69C21493A8}"/>
          </ac:spMkLst>
        </pc:spChg>
        <pc:spChg chg="del mod ord">
          <ac:chgData name="Huỳnh Thái Dương" userId="dbe3e573279a8087" providerId="LiveId" clId="{CCC80FB8-5080-45A8-A78B-2E8C12C0A3C6}" dt="2025-06-30T18:22:16.179" v="302" actId="478"/>
          <ac:spMkLst>
            <pc:docMk/>
            <pc:sldMk cId="1013226760" sldId="267"/>
            <ac:spMk id="14" creationId="{675550BE-7F45-A2E3-4FC7-0586AC2D4E03}"/>
          </ac:spMkLst>
        </pc:spChg>
        <pc:spChg chg="mod ord">
          <ac:chgData name="Huỳnh Thái Dương" userId="dbe3e573279a8087" providerId="LiveId" clId="{CCC80FB8-5080-45A8-A78B-2E8C12C0A3C6}" dt="2025-06-30T18:24:05.430" v="343" actId="1076"/>
          <ac:spMkLst>
            <pc:docMk/>
            <pc:sldMk cId="1013226760" sldId="267"/>
            <ac:spMk id="16" creationId="{AE4E3FA1-4533-C242-8671-709F0916E222}"/>
          </ac:spMkLst>
        </pc:spChg>
        <pc:spChg chg="mod">
          <ac:chgData name="Huỳnh Thái Dương" userId="dbe3e573279a8087" providerId="LiveId" clId="{CCC80FB8-5080-45A8-A78B-2E8C12C0A3C6}" dt="2025-06-30T18:18:50.512" v="284" actId="1076"/>
          <ac:spMkLst>
            <pc:docMk/>
            <pc:sldMk cId="1013226760" sldId="267"/>
            <ac:spMk id="17" creationId="{764A8387-E0A1-E506-0091-188243274F2A}"/>
          </ac:spMkLst>
        </pc:spChg>
        <pc:spChg chg="mod">
          <ac:chgData name="Huỳnh Thái Dương" userId="dbe3e573279a8087" providerId="LiveId" clId="{CCC80FB8-5080-45A8-A78B-2E8C12C0A3C6}" dt="2025-06-30T18:24:10.705" v="346" actId="1076"/>
          <ac:spMkLst>
            <pc:docMk/>
            <pc:sldMk cId="1013226760" sldId="267"/>
            <ac:spMk id="18" creationId="{14E3BD2B-A873-D707-5AEC-2EC8CA8C4FF6}"/>
          </ac:spMkLst>
        </pc:spChg>
        <pc:spChg chg="mod ord">
          <ac:chgData name="Huỳnh Thái Dương" userId="dbe3e573279a8087" providerId="LiveId" clId="{CCC80FB8-5080-45A8-A78B-2E8C12C0A3C6}" dt="2025-06-30T18:24:37.096" v="357" actId="1076"/>
          <ac:spMkLst>
            <pc:docMk/>
            <pc:sldMk cId="1013226760" sldId="267"/>
            <ac:spMk id="19" creationId="{FD91C182-2823-8087-5978-5BED74057AAA}"/>
          </ac:spMkLst>
        </pc:spChg>
        <pc:spChg chg="del mod">
          <ac:chgData name="Huỳnh Thái Dương" userId="dbe3e573279a8087" providerId="LiveId" clId="{CCC80FB8-5080-45A8-A78B-2E8C12C0A3C6}" dt="2025-06-30T18:28:30.776" v="395" actId="478"/>
          <ac:spMkLst>
            <pc:docMk/>
            <pc:sldMk cId="1013226760" sldId="267"/>
            <ac:spMk id="20" creationId="{A8360590-8964-87F5-2631-BD5221B59F58}"/>
          </ac:spMkLst>
        </pc:spChg>
        <pc:picChg chg="add del mod ord">
          <ac:chgData name="Huỳnh Thái Dương" userId="dbe3e573279a8087" providerId="LiveId" clId="{CCC80FB8-5080-45A8-A78B-2E8C12C0A3C6}" dt="2025-06-30T18:21:50.323" v="291" actId="478"/>
          <ac:picMkLst>
            <pc:docMk/>
            <pc:sldMk cId="1013226760" sldId="267"/>
            <ac:picMk id="22" creationId="{48A4ADAE-56BA-5740-35A3-4FA5BCEACDF5}"/>
          </ac:picMkLst>
        </pc:picChg>
        <pc:picChg chg="add del mod">
          <ac:chgData name="Huỳnh Thái Dương" userId="dbe3e573279a8087" providerId="LiveId" clId="{CCC80FB8-5080-45A8-A78B-2E8C12C0A3C6}" dt="2025-06-30T18:22:11.019" v="296" actId="478"/>
          <ac:picMkLst>
            <pc:docMk/>
            <pc:sldMk cId="1013226760" sldId="267"/>
            <ac:picMk id="24" creationId="{0EF36152-078F-00D0-4A1E-8AE712C5002D}"/>
          </ac:picMkLst>
        </pc:picChg>
        <pc:picChg chg="add del">
          <ac:chgData name="Huỳnh Thái Dương" userId="dbe3e573279a8087" providerId="LiveId" clId="{CCC80FB8-5080-45A8-A78B-2E8C12C0A3C6}" dt="2025-06-30T18:22:27.753" v="309" actId="22"/>
          <ac:picMkLst>
            <pc:docMk/>
            <pc:sldMk cId="1013226760" sldId="267"/>
            <ac:picMk id="26" creationId="{3C645A3E-9AEE-C648-EB2F-FE12578673C8}"/>
          </ac:picMkLst>
        </pc:picChg>
        <pc:picChg chg="add mod">
          <ac:chgData name="Huỳnh Thái Dương" userId="dbe3e573279a8087" providerId="LiveId" clId="{CCC80FB8-5080-45A8-A78B-2E8C12C0A3C6}" dt="2025-06-30T18:22:38.252" v="320" actId="1076"/>
          <ac:picMkLst>
            <pc:docMk/>
            <pc:sldMk cId="1013226760" sldId="267"/>
            <ac:picMk id="28" creationId="{E209FF53-9A3C-6011-CEFE-92FD6F4A755A}"/>
          </ac:picMkLst>
        </pc:picChg>
        <pc:picChg chg="add mod">
          <ac:chgData name="Huỳnh Thái Dương" userId="dbe3e573279a8087" providerId="LiveId" clId="{CCC80FB8-5080-45A8-A78B-2E8C12C0A3C6}" dt="2025-06-30T18:25:43.234" v="374"/>
          <ac:picMkLst>
            <pc:docMk/>
            <pc:sldMk cId="1013226760" sldId="267"/>
            <ac:picMk id="54" creationId="{DE5C9F33-66BA-8D5F-4141-19BD960EEC95}"/>
          </ac:picMkLst>
        </pc:picChg>
        <pc:cxnChg chg="add mod">
          <ac:chgData name="Huỳnh Thái Dương" userId="dbe3e573279a8087" providerId="LiveId" clId="{CCC80FB8-5080-45A8-A78B-2E8C12C0A3C6}" dt="2025-06-30T18:24:16.288" v="348" actId="14100"/>
          <ac:cxnSpMkLst>
            <pc:docMk/>
            <pc:sldMk cId="1013226760" sldId="267"/>
            <ac:cxnSpMk id="30" creationId="{6C7AD939-907C-737F-0746-578D8C2BAA58}"/>
          </ac:cxnSpMkLst>
        </pc:cxnChg>
        <pc:cxnChg chg="add mod">
          <ac:chgData name="Huỳnh Thái Dương" userId="dbe3e573279a8087" providerId="LiveId" clId="{CCC80FB8-5080-45A8-A78B-2E8C12C0A3C6}" dt="2025-06-30T18:24:27.102" v="353" actId="14100"/>
          <ac:cxnSpMkLst>
            <pc:docMk/>
            <pc:sldMk cId="1013226760" sldId="267"/>
            <ac:cxnSpMk id="37" creationId="{457AFD64-7C4C-FD8D-EA86-4D17B7FC6C66}"/>
          </ac:cxnSpMkLst>
        </pc:cxnChg>
        <pc:cxnChg chg="add mod">
          <ac:chgData name="Huỳnh Thái Dương" userId="dbe3e573279a8087" providerId="LiveId" clId="{CCC80FB8-5080-45A8-A78B-2E8C12C0A3C6}" dt="2025-06-30T18:28:17.380" v="392" actId="14100"/>
          <ac:cxnSpMkLst>
            <pc:docMk/>
            <pc:sldMk cId="1013226760" sldId="267"/>
            <ac:cxnSpMk id="41" creationId="{564B1780-9B36-1A8A-A53B-A2C4F4587723}"/>
          </ac:cxnSpMkLst>
        </pc:cxnChg>
        <pc:cxnChg chg="add mod ord">
          <ac:chgData name="Huỳnh Thái Dương" userId="dbe3e573279a8087" providerId="LiveId" clId="{CCC80FB8-5080-45A8-A78B-2E8C12C0A3C6}" dt="2025-06-30T18:25:38.958" v="373" actId="14100"/>
          <ac:cxnSpMkLst>
            <pc:docMk/>
            <pc:sldMk cId="1013226760" sldId="267"/>
            <ac:cxnSpMk id="44" creationId="{E90B9805-0416-6F66-BE85-FB8DCA68D7CD}"/>
          </ac:cxnSpMkLst>
        </pc:cxnChg>
        <pc:cxnChg chg="add del mod">
          <ac:chgData name="Huỳnh Thái Dương" userId="dbe3e573279a8087" providerId="LiveId" clId="{CCC80FB8-5080-45A8-A78B-2E8C12C0A3C6}" dt="2025-06-30T18:28:28.664" v="394" actId="478"/>
          <ac:cxnSpMkLst>
            <pc:docMk/>
            <pc:sldMk cId="1013226760" sldId="267"/>
            <ac:cxnSpMk id="55" creationId="{5BBAAB4B-D9F2-1C06-56B0-16CF017A6D57}"/>
          </ac:cxnSpMkLst>
        </pc:cxnChg>
        <pc:cxnChg chg="add mod">
          <ac:chgData name="Huỳnh Thái Dương" userId="dbe3e573279a8087" providerId="LiveId" clId="{CCC80FB8-5080-45A8-A78B-2E8C12C0A3C6}" dt="2025-06-30T18:29:24.138" v="408" actId="14100"/>
          <ac:cxnSpMkLst>
            <pc:docMk/>
            <pc:sldMk cId="1013226760" sldId="267"/>
            <ac:cxnSpMk id="66" creationId="{0683413C-534E-1861-819F-08CC2214A9B6}"/>
          </ac:cxnSpMkLst>
        </pc:cxnChg>
      </pc:sldChg>
      <pc:sldChg chg="delSp modSp add mod ord">
        <pc:chgData name="Huỳnh Thái Dương" userId="dbe3e573279a8087" providerId="LiveId" clId="{CCC80FB8-5080-45A8-A78B-2E8C12C0A3C6}" dt="2025-06-30T18:36:36.734" v="686" actId="1076"/>
        <pc:sldMkLst>
          <pc:docMk/>
          <pc:sldMk cId="1206321347" sldId="268"/>
        </pc:sldMkLst>
        <pc:spChg chg="mod">
          <ac:chgData name="Huỳnh Thái Dương" userId="dbe3e573279a8087" providerId="LiveId" clId="{CCC80FB8-5080-45A8-A78B-2E8C12C0A3C6}" dt="2025-06-30T18:33:09.847" v="597" actId="1076"/>
          <ac:spMkLst>
            <pc:docMk/>
            <pc:sldMk cId="1206321347" sldId="268"/>
            <ac:spMk id="2" creationId="{A7540018-1F3C-6948-7C9E-17516F64B4EE}"/>
          </ac:spMkLst>
        </pc:spChg>
        <pc:spChg chg="del">
          <ac:chgData name="Huỳnh Thái Dương" userId="dbe3e573279a8087" providerId="LiveId" clId="{CCC80FB8-5080-45A8-A78B-2E8C12C0A3C6}" dt="2025-06-30T18:29:53.515" v="417" actId="478"/>
          <ac:spMkLst>
            <pc:docMk/>
            <pc:sldMk cId="1206321347" sldId="268"/>
            <ac:spMk id="6" creationId="{AEA2C3FA-196F-3A80-B6DE-A168E8C446D9}"/>
          </ac:spMkLst>
        </pc:spChg>
        <pc:spChg chg="del">
          <ac:chgData name="Huỳnh Thái Dương" userId="dbe3e573279a8087" providerId="LiveId" clId="{CCC80FB8-5080-45A8-A78B-2E8C12C0A3C6}" dt="2025-06-30T18:29:58.243" v="419" actId="478"/>
          <ac:spMkLst>
            <pc:docMk/>
            <pc:sldMk cId="1206321347" sldId="268"/>
            <ac:spMk id="8" creationId="{EF4541E2-282B-CF32-6AA6-F4ACC8DBB0C0}"/>
          </ac:spMkLst>
        </pc:spChg>
        <pc:spChg chg="mod">
          <ac:chgData name="Huỳnh Thái Dương" userId="dbe3e573279a8087" providerId="LiveId" clId="{CCC80FB8-5080-45A8-A78B-2E8C12C0A3C6}" dt="2025-06-30T18:32:13.193" v="467" actId="1076"/>
          <ac:spMkLst>
            <pc:docMk/>
            <pc:sldMk cId="1206321347" sldId="268"/>
            <ac:spMk id="15" creationId="{93EC9CE5-AF15-C7CC-E345-22FC16C520D6}"/>
          </ac:spMkLst>
        </pc:spChg>
        <pc:spChg chg="del mod">
          <ac:chgData name="Huỳnh Thái Dương" userId="dbe3e573279a8087" providerId="LiveId" clId="{CCC80FB8-5080-45A8-A78B-2E8C12C0A3C6}" dt="2025-06-30T18:30:24.234" v="448"/>
          <ac:spMkLst>
            <pc:docMk/>
            <pc:sldMk cId="1206321347" sldId="268"/>
            <ac:spMk id="16" creationId="{9D8575F8-D7F0-EB8A-338A-C4E90C662D49}"/>
          </ac:spMkLst>
        </pc:spChg>
        <pc:spChg chg="del mod">
          <ac:chgData name="Huỳnh Thái Dương" userId="dbe3e573279a8087" providerId="LiveId" clId="{CCC80FB8-5080-45A8-A78B-2E8C12C0A3C6}" dt="2025-06-30T18:29:54.803" v="418" actId="478"/>
          <ac:spMkLst>
            <pc:docMk/>
            <pc:sldMk cId="1206321347" sldId="268"/>
            <ac:spMk id="17" creationId="{9A7710C1-3276-8D24-3B8A-51E8FEB759C5}"/>
          </ac:spMkLst>
        </pc:spChg>
        <pc:spChg chg="mod">
          <ac:chgData name="Huỳnh Thái Dương" userId="dbe3e573279a8087" providerId="LiveId" clId="{CCC80FB8-5080-45A8-A78B-2E8C12C0A3C6}" dt="2025-06-30T18:33:05.846" v="595" actId="255"/>
          <ac:spMkLst>
            <pc:docMk/>
            <pc:sldMk cId="1206321347" sldId="268"/>
            <ac:spMk id="18" creationId="{E959BE1B-E0C6-95B2-EA07-C745F86A1599}"/>
          </ac:spMkLst>
        </pc:spChg>
        <pc:spChg chg="mod">
          <ac:chgData name="Huỳnh Thái Dương" userId="dbe3e573279a8087" providerId="LiveId" clId="{CCC80FB8-5080-45A8-A78B-2E8C12C0A3C6}" dt="2025-06-30T18:36:24.749" v="683" actId="20577"/>
          <ac:spMkLst>
            <pc:docMk/>
            <pc:sldMk cId="1206321347" sldId="268"/>
            <ac:spMk id="19" creationId="{05B66F23-1AE2-A94D-1DB1-65C416D4607B}"/>
          </ac:spMkLst>
        </pc:spChg>
        <pc:picChg chg="mod">
          <ac:chgData name="Huỳnh Thái Dương" userId="dbe3e573279a8087" providerId="LiveId" clId="{CCC80FB8-5080-45A8-A78B-2E8C12C0A3C6}" dt="2025-06-30T18:36:36.734" v="686" actId="1076"/>
          <ac:picMkLst>
            <pc:docMk/>
            <pc:sldMk cId="1206321347" sldId="268"/>
            <ac:picMk id="28" creationId="{618A8F99-AC8D-FD51-FF18-6DBEEAB081E6}"/>
          </ac:picMkLst>
        </pc:picChg>
        <pc:cxnChg chg="del mod">
          <ac:chgData name="Huỳnh Thái Dương" userId="dbe3e573279a8087" providerId="LiveId" clId="{CCC80FB8-5080-45A8-A78B-2E8C12C0A3C6}" dt="2025-06-30T18:30:24.234" v="446" actId="478"/>
          <ac:cxnSpMkLst>
            <pc:docMk/>
            <pc:sldMk cId="1206321347" sldId="268"/>
            <ac:cxnSpMk id="30" creationId="{14DC0FBA-09AD-873A-3615-EED9AC4FF314}"/>
          </ac:cxnSpMkLst>
        </pc:cxnChg>
        <pc:cxnChg chg="mod">
          <ac:chgData name="Huỳnh Thái Dương" userId="dbe3e573279a8087" providerId="LiveId" clId="{CCC80FB8-5080-45A8-A78B-2E8C12C0A3C6}" dt="2025-06-30T18:32:13.193" v="467" actId="1076"/>
          <ac:cxnSpMkLst>
            <pc:docMk/>
            <pc:sldMk cId="1206321347" sldId="268"/>
            <ac:cxnSpMk id="37" creationId="{553499B7-622F-C78D-17C7-9529232E2EB6}"/>
          </ac:cxnSpMkLst>
        </pc:cxnChg>
        <pc:cxnChg chg="mod">
          <ac:chgData name="Huỳnh Thái Dương" userId="dbe3e573279a8087" providerId="LiveId" clId="{CCC80FB8-5080-45A8-A78B-2E8C12C0A3C6}" dt="2025-06-30T18:33:43.860" v="604" actId="14100"/>
          <ac:cxnSpMkLst>
            <pc:docMk/>
            <pc:sldMk cId="1206321347" sldId="268"/>
            <ac:cxnSpMk id="41" creationId="{DF26504F-2EE2-4D25-29D7-4CBFC11B444A}"/>
          </ac:cxnSpMkLst>
        </pc:cxnChg>
        <pc:cxnChg chg="del mod">
          <ac:chgData name="Huỳnh Thái Dương" userId="dbe3e573279a8087" providerId="LiveId" clId="{CCC80FB8-5080-45A8-A78B-2E8C12C0A3C6}" dt="2025-06-30T18:29:51.811" v="415" actId="478"/>
          <ac:cxnSpMkLst>
            <pc:docMk/>
            <pc:sldMk cId="1206321347" sldId="268"/>
            <ac:cxnSpMk id="44" creationId="{CC9B0284-6476-A5D0-273F-BEF779CD222E}"/>
          </ac:cxnSpMkLst>
        </pc:cxnChg>
      </pc:sldChg>
      <pc:sldChg chg="add del">
        <pc:chgData name="Huỳnh Thái Dương" userId="dbe3e573279a8087" providerId="LiveId" clId="{CCC80FB8-5080-45A8-A78B-2E8C12C0A3C6}" dt="2025-06-30T18:29:00.691" v="402"/>
        <pc:sldMkLst>
          <pc:docMk/>
          <pc:sldMk cId="1475932508" sldId="269"/>
        </pc:sldMkLst>
      </pc:sldChg>
      <pc:sldChg chg="add del">
        <pc:chgData name="Huỳnh Thái Dương" userId="dbe3e573279a8087" providerId="LiveId" clId="{CCC80FB8-5080-45A8-A78B-2E8C12C0A3C6}" dt="2025-06-30T18:29:00.407" v="401"/>
        <pc:sldMkLst>
          <pc:docMk/>
          <pc:sldMk cId="2094743622" sldId="270"/>
        </pc:sldMkLst>
      </pc:sldChg>
      <pc:sldChg chg="add del">
        <pc:chgData name="Huỳnh Thái Dương" userId="dbe3e573279a8087" providerId="LiveId" clId="{CCC80FB8-5080-45A8-A78B-2E8C12C0A3C6}" dt="2025-06-30T18:29:00.113" v="400"/>
        <pc:sldMkLst>
          <pc:docMk/>
          <pc:sldMk cId="2741106941"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068" y="22729"/>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4995863" y="2316332"/>
            <a:ext cx="8327710" cy="988219"/>
          </a:xfrm>
          <a:prstGeom prst="rect">
            <a:avLst/>
          </a:prstGeom>
        </p:spPr>
        <p:txBody>
          <a:bodyPr wrap="square" lIns="0" tIns="0" rIns="0" bIns="0" rtlCol="0" anchor="t">
            <a:spAutoFit/>
          </a:bodyPr>
          <a:lstStyle/>
          <a:p>
            <a:pPr algn="ctr">
              <a:lnSpc>
                <a:spcPts val="8399"/>
              </a:lnSpc>
              <a:spcBef>
                <a:spcPct val="0"/>
              </a:spcBef>
            </a:pPr>
            <a:r>
              <a:rPr lang="en-US" sz="5999" b="1" dirty="0">
                <a:solidFill>
                  <a:srgbClr val="FF3131"/>
                </a:solidFill>
                <a:latin typeface="Times New Roman" panose="02020603050405020304" pitchFamily="18" charset="0"/>
                <a:ea typeface="Helvetica World"/>
                <a:cs typeface="Times New Roman" panose="02020603050405020304" pitchFamily="18" charset="0"/>
                <a:sym typeface="Helvetica World"/>
              </a:rPr>
              <a:t>LẬP TRÌNH MẠNG</a:t>
            </a:r>
          </a:p>
        </p:txBody>
      </p:sp>
      <p:sp>
        <p:nvSpPr>
          <p:cNvPr id="4" name="TextBox 4"/>
          <p:cNvSpPr txBox="1"/>
          <p:nvPr/>
        </p:nvSpPr>
        <p:spPr>
          <a:xfrm>
            <a:off x="6705600" y="6428790"/>
            <a:ext cx="5331023" cy="788677"/>
          </a:xfrm>
          <a:prstGeom prst="rect">
            <a:avLst/>
          </a:prstGeom>
        </p:spPr>
        <p:txBody>
          <a:bodyPr wrap="square" lIns="0" tIns="0" rIns="0" bIns="0" rtlCol="0" anchor="t">
            <a:spAutoFit/>
          </a:bodyPr>
          <a:lstStyle/>
          <a:p>
            <a:pPr algn="ctr">
              <a:lnSpc>
                <a:spcPts val="6719"/>
              </a:lnSpc>
              <a:spcBef>
                <a:spcPct val="0"/>
              </a:spcBef>
            </a:pPr>
            <a:r>
              <a:rPr lang="en-US" sz="4799" dirty="0">
                <a:solidFill>
                  <a:srgbClr val="000000"/>
                </a:solidFill>
                <a:latin typeface="Times New Roman" panose="02020603050405020304" pitchFamily="18" charset="0"/>
                <a:ea typeface="Helvetica World"/>
                <a:cs typeface="Times New Roman" panose="02020603050405020304" pitchFamily="18" charset="0"/>
                <a:sym typeface="Helvetica World"/>
              </a:rPr>
              <a:t>GV: Bùi Dương </a:t>
            </a:r>
            <a:r>
              <a:rPr lang="en-US" sz="4799" dirty="0" err="1">
                <a:solidFill>
                  <a:srgbClr val="000000"/>
                </a:solidFill>
                <a:latin typeface="Times New Roman" panose="02020603050405020304" pitchFamily="18" charset="0"/>
                <a:ea typeface="Helvetica World"/>
                <a:cs typeface="Times New Roman" panose="02020603050405020304" pitchFamily="18" charset="0"/>
                <a:sym typeface="Helvetica World"/>
              </a:rPr>
              <a:t>Thế</a:t>
            </a:r>
            <a:endParaRPr lang="en-US" sz="4799" dirty="0">
              <a:solidFill>
                <a:srgbClr val="000000"/>
              </a:solidFill>
              <a:latin typeface="Times New Roman" panose="02020603050405020304" pitchFamily="18" charset="0"/>
              <a:ea typeface="Helvetica World"/>
              <a:cs typeface="Times New Roman" panose="02020603050405020304" pitchFamily="18" charset="0"/>
              <a:sym typeface="Helvetica World"/>
            </a:endParaRPr>
          </a:p>
        </p:txBody>
      </p:sp>
      <p:sp>
        <p:nvSpPr>
          <p:cNvPr id="5" name="TextBox 5"/>
          <p:cNvSpPr txBox="1"/>
          <p:nvPr/>
        </p:nvSpPr>
        <p:spPr>
          <a:xfrm>
            <a:off x="4724400" y="3541307"/>
            <a:ext cx="9822299" cy="1070614"/>
          </a:xfrm>
          <a:prstGeom prst="rect">
            <a:avLst/>
          </a:prstGeom>
        </p:spPr>
        <p:txBody>
          <a:bodyPr wrap="square" lIns="0" tIns="0" rIns="0" bIns="0" rtlCol="0" anchor="t">
            <a:spAutoFit/>
          </a:bodyPr>
          <a:lstStyle/>
          <a:p>
            <a:pPr algn="ctr">
              <a:lnSpc>
                <a:spcPts val="9099"/>
              </a:lnSpc>
              <a:spcBef>
                <a:spcPct val="0"/>
              </a:spcBef>
            </a:pPr>
            <a:r>
              <a:rPr lang="en-US" sz="6499" dirty="0" err="1">
                <a:solidFill>
                  <a:srgbClr val="000000"/>
                </a:solidFill>
                <a:latin typeface="Times New Roman" panose="02020603050405020304" pitchFamily="18" charset="0"/>
                <a:ea typeface="Helvetica World"/>
                <a:cs typeface="Times New Roman" panose="02020603050405020304" pitchFamily="18" charset="0"/>
                <a:sym typeface="Helvetica World"/>
              </a:rPr>
              <a:t>Đề</a:t>
            </a:r>
            <a:r>
              <a:rPr lang="en-US" sz="6499" dirty="0">
                <a:solidFill>
                  <a:srgbClr val="000000"/>
                </a:solidFill>
                <a:latin typeface="Times New Roman" panose="02020603050405020304" pitchFamily="18" charset="0"/>
                <a:ea typeface="Helvetica World"/>
                <a:cs typeface="Times New Roman" panose="02020603050405020304" pitchFamily="18" charset="0"/>
                <a:sym typeface="Helvetica World"/>
              </a:rPr>
              <a:t> </a:t>
            </a:r>
            <a:r>
              <a:rPr lang="en-US" sz="6499" dirty="0" err="1">
                <a:solidFill>
                  <a:srgbClr val="000000"/>
                </a:solidFill>
                <a:latin typeface="Times New Roman" panose="02020603050405020304" pitchFamily="18" charset="0"/>
                <a:ea typeface="Helvetica World"/>
                <a:cs typeface="Times New Roman" panose="02020603050405020304" pitchFamily="18" charset="0"/>
                <a:sym typeface="Helvetica World"/>
              </a:rPr>
              <a:t>tài</a:t>
            </a:r>
            <a:r>
              <a:rPr lang="en-US" sz="6499" dirty="0">
                <a:solidFill>
                  <a:srgbClr val="000000"/>
                </a:solidFill>
                <a:latin typeface="Times New Roman" panose="02020603050405020304" pitchFamily="18" charset="0"/>
                <a:ea typeface="Helvetica World"/>
                <a:cs typeface="Times New Roman" panose="02020603050405020304" pitchFamily="18" charset="0"/>
                <a:sym typeface="Helvetica World"/>
              </a:rPr>
              <a:t>: </a:t>
            </a:r>
            <a:r>
              <a:rPr lang="en-US" sz="6499" dirty="0" err="1">
                <a:solidFill>
                  <a:srgbClr val="000000"/>
                </a:solidFill>
                <a:latin typeface="Times New Roman" panose="02020603050405020304" pitchFamily="18" charset="0"/>
                <a:ea typeface="Helvetica World"/>
                <a:cs typeface="Times New Roman" panose="02020603050405020304" pitchFamily="18" charset="0"/>
                <a:sym typeface="Helvetica World"/>
              </a:rPr>
              <a:t>Ứng</a:t>
            </a:r>
            <a:r>
              <a:rPr lang="en-US" sz="6499" dirty="0">
                <a:solidFill>
                  <a:srgbClr val="000000"/>
                </a:solidFill>
                <a:latin typeface="Times New Roman" panose="02020603050405020304" pitchFamily="18" charset="0"/>
                <a:ea typeface="Helvetica World"/>
                <a:cs typeface="Times New Roman" panose="02020603050405020304" pitchFamily="18" charset="0"/>
                <a:sym typeface="Helvetica World"/>
              </a:rPr>
              <a:t> </a:t>
            </a:r>
            <a:r>
              <a:rPr lang="en-US" sz="6499" dirty="0" err="1">
                <a:solidFill>
                  <a:srgbClr val="000000"/>
                </a:solidFill>
                <a:latin typeface="Times New Roman" panose="02020603050405020304" pitchFamily="18" charset="0"/>
                <a:ea typeface="Helvetica World"/>
                <a:cs typeface="Times New Roman" panose="02020603050405020304" pitchFamily="18" charset="0"/>
                <a:sym typeface="Helvetica World"/>
              </a:rPr>
              <a:t>dụng</a:t>
            </a:r>
            <a:r>
              <a:rPr lang="en-US" sz="6499" dirty="0">
                <a:solidFill>
                  <a:srgbClr val="000000"/>
                </a:solidFill>
                <a:latin typeface="Times New Roman" panose="02020603050405020304" pitchFamily="18" charset="0"/>
                <a:ea typeface="Helvetica World"/>
                <a:cs typeface="Times New Roman" panose="02020603050405020304" pitchFamily="18" charset="0"/>
                <a:sym typeface="Helvetica World"/>
              </a:rPr>
              <a:t> </a:t>
            </a:r>
            <a:r>
              <a:rPr lang="en-US" sz="6499" dirty="0" err="1">
                <a:solidFill>
                  <a:srgbClr val="000000"/>
                </a:solidFill>
                <a:latin typeface="Times New Roman" panose="02020603050405020304" pitchFamily="18" charset="0"/>
                <a:ea typeface="Helvetica World"/>
                <a:cs typeface="Times New Roman" panose="02020603050405020304" pitchFamily="18" charset="0"/>
                <a:sym typeface="Helvetica World"/>
              </a:rPr>
              <a:t>gọi</a:t>
            </a:r>
            <a:r>
              <a:rPr lang="en-US" sz="6499" dirty="0">
                <a:solidFill>
                  <a:srgbClr val="000000"/>
                </a:solidFill>
                <a:latin typeface="Times New Roman" panose="02020603050405020304" pitchFamily="18" charset="0"/>
                <a:ea typeface="Helvetica World"/>
                <a:cs typeface="Times New Roman" panose="02020603050405020304" pitchFamily="18" charset="0"/>
                <a:sym typeface="Helvetica World"/>
              </a:rPr>
              <a:t> Audio</a:t>
            </a:r>
          </a:p>
        </p:txBody>
      </p:sp>
      <p:sp>
        <p:nvSpPr>
          <p:cNvPr id="6" name="TextBox 6"/>
          <p:cNvSpPr txBox="1"/>
          <p:nvPr/>
        </p:nvSpPr>
        <p:spPr>
          <a:xfrm>
            <a:off x="7848600" y="5280741"/>
            <a:ext cx="2812194" cy="788677"/>
          </a:xfrm>
          <a:prstGeom prst="rect">
            <a:avLst/>
          </a:prstGeom>
        </p:spPr>
        <p:txBody>
          <a:bodyPr wrap="square" lIns="0" tIns="0" rIns="0" bIns="0" rtlCol="0" anchor="t">
            <a:spAutoFit/>
          </a:bodyPr>
          <a:lstStyle/>
          <a:p>
            <a:pPr algn="ctr">
              <a:lnSpc>
                <a:spcPts val="6719"/>
              </a:lnSpc>
              <a:spcBef>
                <a:spcPct val="0"/>
              </a:spcBef>
            </a:pPr>
            <a:r>
              <a:rPr lang="en-US" sz="4799" dirty="0" err="1">
                <a:solidFill>
                  <a:srgbClr val="000000"/>
                </a:solidFill>
                <a:latin typeface="Times New Roman" panose="02020603050405020304" pitchFamily="18" charset="0"/>
                <a:ea typeface="Helvetica World"/>
                <a:cs typeface="Times New Roman" panose="02020603050405020304" pitchFamily="18" charset="0"/>
                <a:sym typeface="Helvetica World"/>
              </a:rPr>
              <a:t>Nhóm</a:t>
            </a:r>
            <a:r>
              <a:rPr lang="en-US" sz="4799" dirty="0">
                <a:solidFill>
                  <a:srgbClr val="000000"/>
                </a:solidFill>
                <a:latin typeface="Times New Roman" panose="02020603050405020304" pitchFamily="18" charset="0"/>
                <a:ea typeface="Helvetica World"/>
                <a:cs typeface="Times New Roman" panose="02020603050405020304" pitchFamily="18" charset="0"/>
                <a:sym typeface="Helvetica Worl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1758333"/>
            <a:ext cx="12212401" cy="854069"/>
          </a:xfrm>
          <a:prstGeom prst="rect">
            <a:avLst/>
          </a:prstGeom>
        </p:spPr>
        <p:txBody>
          <a:bodyPr lIns="0" tIns="0" rIns="0" bIns="0" rtlCol="0" anchor="t">
            <a:spAutoFit/>
          </a:bodyPr>
          <a:lstStyle/>
          <a:p>
            <a:pPr algn="l">
              <a:lnSpc>
                <a:spcPts val="6580"/>
              </a:lnSpc>
              <a:spcBef>
                <a:spcPct val="0"/>
              </a:spcBef>
            </a:pPr>
            <a:r>
              <a:rPr lang="en-US" sz="4700" b="1">
                <a:solidFill>
                  <a:srgbClr val="0097B2"/>
                </a:solidFill>
                <a:latin typeface="Helvetica World Bold"/>
                <a:ea typeface="Helvetica World Bold"/>
                <a:cs typeface="Helvetica World Bold"/>
                <a:sym typeface="Helvetica World Bold"/>
              </a:rPr>
              <a:t>Tại sao nên chọn sản phẩm chúng tôi</a:t>
            </a:r>
          </a:p>
        </p:txBody>
      </p:sp>
      <p:sp>
        <p:nvSpPr>
          <p:cNvPr id="4" name="TextBox 4"/>
          <p:cNvSpPr txBox="1"/>
          <p:nvPr/>
        </p:nvSpPr>
        <p:spPr>
          <a:xfrm>
            <a:off x="1028700" y="2879297"/>
            <a:ext cx="9258300" cy="4258217"/>
          </a:xfrm>
          <a:prstGeom prst="rect">
            <a:avLst/>
          </a:prstGeom>
        </p:spPr>
        <p:txBody>
          <a:bodyPr wrap="square" lIns="0" tIns="0" rIns="0" bIns="0" rtlCol="0" anchor="t">
            <a:spAutoFit/>
          </a:bodyPr>
          <a:lstStyle/>
          <a:p>
            <a:pPr marL="863599" lvl="1" indent="-431800" algn="l">
              <a:lnSpc>
                <a:spcPts val="5599"/>
              </a:lnSpc>
              <a:buFont typeface="Arial"/>
              <a:buChar char="•"/>
            </a:pPr>
            <a:r>
              <a:rPr lang="en-US" sz="3999">
                <a:solidFill>
                  <a:srgbClr val="000000"/>
                </a:solidFill>
                <a:latin typeface="Helvetica World"/>
                <a:ea typeface="Helvetica World"/>
                <a:cs typeface="Helvetica World"/>
                <a:sym typeface="Helvetica World"/>
              </a:rPr>
              <a:t>Không giới hạn thời gian cuộc gọi.</a:t>
            </a:r>
          </a:p>
          <a:p>
            <a:pPr marL="863599" lvl="1" indent="-431800" algn="l">
              <a:lnSpc>
                <a:spcPts val="5599"/>
              </a:lnSpc>
              <a:buFont typeface="Arial"/>
              <a:buChar char="•"/>
            </a:pPr>
            <a:r>
              <a:rPr lang="en-US" sz="3999">
                <a:solidFill>
                  <a:srgbClr val="000000"/>
                </a:solidFill>
                <a:latin typeface="Helvetica World"/>
                <a:ea typeface="Helvetica World"/>
                <a:cs typeface="Helvetica World"/>
                <a:sym typeface="Helvetica World"/>
              </a:rPr>
              <a:t>Không cần phải đăng nhập.</a:t>
            </a:r>
          </a:p>
          <a:p>
            <a:pPr marL="863599" lvl="1" indent="-431800" algn="l">
              <a:lnSpc>
                <a:spcPts val="5599"/>
              </a:lnSpc>
              <a:buFont typeface="Arial"/>
              <a:buChar char="•"/>
            </a:pPr>
            <a:r>
              <a:rPr lang="en-US" sz="3999">
                <a:solidFill>
                  <a:srgbClr val="000000"/>
                </a:solidFill>
                <a:latin typeface="Helvetica World"/>
                <a:ea typeface="Helvetica World"/>
                <a:cs typeface="Helvetica World"/>
                <a:sym typeface="Helvetica World"/>
              </a:rPr>
              <a:t>Không đòi hỏi cấu hình máy cao.</a:t>
            </a:r>
          </a:p>
          <a:p>
            <a:pPr marL="863599" lvl="1" indent="-431800" algn="l">
              <a:lnSpc>
                <a:spcPts val="5599"/>
              </a:lnSpc>
              <a:buFont typeface="Arial"/>
              <a:buChar char="•"/>
            </a:pPr>
            <a:r>
              <a:rPr lang="en-US" sz="3999">
                <a:solidFill>
                  <a:srgbClr val="000000"/>
                </a:solidFill>
                <a:latin typeface="Helvetica World"/>
                <a:ea typeface="Helvetica World"/>
                <a:cs typeface="Helvetica World"/>
                <a:sym typeface="Helvetica World"/>
              </a:rPr>
              <a:t>Không quảng cáo và tin nhắn rác.</a:t>
            </a:r>
          </a:p>
          <a:p>
            <a:pPr marL="863599" lvl="1" indent="-431800" algn="l">
              <a:lnSpc>
                <a:spcPts val="5599"/>
              </a:lnSpc>
              <a:buFont typeface="Arial"/>
              <a:buChar char="•"/>
            </a:pPr>
            <a:r>
              <a:rPr lang="en-US" sz="3999">
                <a:solidFill>
                  <a:srgbClr val="000000"/>
                </a:solidFill>
                <a:latin typeface="Helvetica World"/>
                <a:ea typeface="Helvetica World"/>
                <a:cs typeface="Helvetica World"/>
                <a:sym typeface="Helvetica World"/>
              </a:rPr>
              <a:t>Không phụ thuộc vào số điện thoại.</a:t>
            </a:r>
          </a:p>
          <a:p>
            <a:pPr marL="863599" lvl="1" indent="-431800" algn="l">
              <a:lnSpc>
                <a:spcPts val="5599"/>
              </a:lnSpc>
              <a:spcBef>
                <a:spcPct val="0"/>
              </a:spcBef>
              <a:buFont typeface="Arial"/>
              <a:buChar char="•"/>
            </a:pPr>
            <a:r>
              <a:rPr lang="en-US" sz="3999">
                <a:solidFill>
                  <a:srgbClr val="000000"/>
                </a:solidFill>
                <a:latin typeface="Helvetica World"/>
                <a:ea typeface="Helvetica World"/>
                <a:cs typeface="Helvetica World"/>
                <a:sym typeface="Helvetica World"/>
              </a:rPr>
              <a:t>Hoàn toàn miễn phí.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15784" y="3227049"/>
            <a:ext cx="17710547" cy="4928871"/>
          </a:xfrm>
          <a:prstGeom prst="rect">
            <a:avLst/>
          </a:prstGeom>
        </p:spPr>
        <p:txBody>
          <a:bodyPr lIns="0" tIns="0" rIns="0" bIns="0" rtlCol="0" anchor="t">
            <a:spAutoFit/>
          </a:bodyPr>
          <a:lstStyle/>
          <a:p>
            <a:pPr algn="l">
              <a:lnSpc>
                <a:spcPts val="6579"/>
              </a:lnSpc>
            </a:pPr>
            <a:r>
              <a:rPr lang="en-US" sz="4699" dirty="0">
                <a:solidFill>
                  <a:srgbClr val="000000"/>
                </a:solidFill>
                <a:latin typeface="Helvetica World"/>
                <a:ea typeface="Helvetica World"/>
                <a:cs typeface="Helvetica World"/>
                <a:sym typeface="Helvetica World"/>
              </a:rPr>
              <a:t> </a:t>
            </a:r>
          </a:p>
          <a:p>
            <a:pPr marL="1014722" lvl="1" indent="-507361" algn="l">
              <a:lnSpc>
                <a:spcPts val="6579"/>
              </a:lnSpc>
              <a:buFont typeface="Arial"/>
              <a:buChar char="•"/>
            </a:pPr>
            <a:r>
              <a:rPr lang="en-US" sz="4699" dirty="0" err="1">
                <a:solidFill>
                  <a:srgbClr val="000000"/>
                </a:solidFill>
                <a:latin typeface="Helvetica World"/>
                <a:ea typeface="Helvetica World"/>
                <a:cs typeface="Helvetica World"/>
                <a:sym typeface="Helvetica World"/>
              </a:rPr>
              <a:t>Phát</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triển</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thêm</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nhiều</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tính</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năng</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mới</a:t>
            </a:r>
            <a:endParaRPr lang="en-US" sz="4699" dirty="0">
              <a:solidFill>
                <a:srgbClr val="000000"/>
              </a:solidFill>
              <a:latin typeface="Helvetica World"/>
              <a:ea typeface="Helvetica World"/>
              <a:cs typeface="Helvetica World"/>
              <a:sym typeface="Helvetica World"/>
            </a:endParaRPr>
          </a:p>
          <a:p>
            <a:pPr marL="1014722" lvl="1" indent="-507361" algn="l">
              <a:lnSpc>
                <a:spcPts val="6579"/>
              </a:lnSpc>
              <a:buFont typeface="Arial"/>
              <a:buChar char="•"/>
            </a:pPr>
            <a:r>
              <a:rPr lang="en-US" sz="4699" dirty="0" err="1">
                <a:solidFill>
                  <a:srgbClr val="000000"/>
                </a:solidFill>
                <a:latin typeface="Helvetica World"/>
                <a:ea typeface="Helvetica World"/>
                <a:cs typeface="Helvetica World"/>
                <a:sym typeface="Helvetica World"/>
              </a:rPr>
              <a:t>Hỗ</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trợ</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gọi</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nhóm</a:t>
            </a:r>
            <a:endParaRPr lang="en-US" sz="4699" dirty="0">
              <a:solidFill>
                <a:srgbClr val="000000"/>
              </a:solidFill>
              <a:latin typeface="Helvetica World"/>
              <a:ea typeface="Helvetica World"/>
              <a:cs typeface="Helvetica World"/>
              <a:sym typeface="Helvetica World"/>
            </a:endParaRPr>
          </a:p>
          <a:p>
            <a:pPr marL="1014722" lvl="1" indent="-507361" algn="l">
              <a:lnSpc>
                <a:spcPts val="6579"/>
              </a:lnSpc>
              <a:buFont typeface="Arial"/>
              <a:buChar char="•"/>
            </a:pPr>
            <a:r>
              <a:rPr lang="en-US" sz="4699" dirty="0" err="1">
                <a:solidFill>
                  <a:srgbClr val="000000"/>
                </a:solidFill>
                <a:latin typeface="Helvetica World"/>
                <a:ea typeface="Helvetica World"/>
                <a:cs typeface="Helvetica World"/>
                <a:sym typeface="Helvetica World"/>
              </a:rPr>
              <a:t>Phát</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triển</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trang</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trí</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giao</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diện</a:t>
            </a:r>
            <a:endParaRPr lang="en-US" sz="4699" dirty="0">
              <a:solidFill>
                <a:srgbClr val="000000"/>
              </a:solidFill>
              <a:latin typeface="Helvetica World"/>
              <a:ea typeface="Helvetica World"/>
              <a:cs typeface="Helvetica World"/>
              <a:sym typeface="Helvetica World"/>
            </a:endParaRPr>
          </a:p>
          <a:p>
            <a:pPr marL="1014722" lvl="1" indent="-507361" algn="l">
              <a:lnSpc>
                <a:spcPts val="6579"/>
              </a:lnSpc>
              <a:buFont typeface="Arial"/>
              <a:buChar char="•"/>
            </a:pPr>
            <a:r>
              <a:rPr lang="en-US" sz="4699" dirty="0" err="1">
                <a:solidFill>
                  <a:srgbClr val="000000"/>
                </a:solidFill>
                <a:latin typeface="Helvetica World"/>
                <a:ea typeface="Helvetica World"/>
                <a:cs typeface="Helvetica World"/>
                <a:sym typeface="Helvetica World"/>
              </a:rPr>
              <a:t>Tạo</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bảo</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mật</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với</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người</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tiêu</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dùng</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Tạo</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mật</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khẩu</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mã</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hóa</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dữ</a:t>
            </a:r>
            <a:r>
              <a:rPr lang="en-US" sz="4699" dirty="0">
                <a:solidFill>
                  <a:srgbClr val="000000"/>
                </a:solidFill>
                <a:latin typeface="Helvetica World"/>
                <a:ea typeface="Helvetica World"/>
                <a:cs typeface="Helvetica World"/>
                <a:sym typeface="Helvetica World"/>
              </a:rPr>
              <a:t> </a:t>
            </a:r>
            <a:r>
              <a:rPr lang="en-US" sz="4699" dirty="0" err="1">
                <a:solidFill>
                  <a:srgbClr val="000000"/>
                </a:solidFill>
                <a:latin typeface="Helvetica World"/>
                <a:ea typeface="Helvetica World"/>
                <a:cs typeface="Helvetica World"/>
                <a:sym typeface="Helvetica World"/>
              </a:rPr>
              <a:t>liệu</a:t>
            </a:r>
            <a:endParaRPr lang="en-US" sz="4699" dirty="0">
              <a:solidFill>
                <a:srgbClr val="000000"/>
              </a:solidFill>
              <a:latin typeface="Helvetica World"/>
              <a:ea typeface="Helvetica World"/>
              <a:cs typeface="Helvetica World"/>
              <a:sym typeface="Helvetica World"/>
            </a:endParaRPr>
          </a:p>
          <a:p>
            <a:pPr algn="l">
              <a:lnSpc>
                <a:spcPts val="6579"/>
              </a:lnSpc>
            </a:pPr>
            <a:endParaRPr lang="en-US" sz="4699" dirty="0">
              <a:solidFill>
                <a:srgbClr val="000000"/>
              </a:solidFill>
              <a:latin typeface="Helvetica World"/>
              <a:ea typeface="Helvetica World"/>
              <a:cs typeface="Helvetica World"/>
              <a:sym typeface="Helvetica World"/>
            </a:endParaRPr>
          </a:p>
        </p:txBody>
      </p:sp>
      <p:sp>
        <p:nvSpPr>
          <p:cNvPr id="4" name="TextBox 4"/>
          <p:cNvSpPr txBox="1"/>
          <p:nvPr/>
        </p:nvSpPr>
        <p:spPr>
          <a:xfrm>
            <a:off x="4645939" y="1927141"/>
            <a:ext cx="8996122" cy="1299908"/>
          </a:xfrm>
          <a:prstGeom prst="rect">
            <a:avLst/>
          </a:prstGeom>
        </p:spPr>
        <p:txBody>
          <a:bodyPr wrap="square" lIns="0" tIns="0" rIns="0" bIns="0" rtlCol="0" anchor="t">
            <a:spAutoFit/>
          </a:bodyPr>
          <a:lstStyle/>
          <a:p>
            <a:pPr algn="ctr">
              <a:lnSpc>
                <a:spcPts val="11200"/>
              </a:lnSpc>
              <a:spcBef>
                <a:spcPct val="0"/>
              </a:spcBef>
            </a:pPr>
            <a:r>
              <a:rPr lang="en-US" sz="8000" b="1">
                <a:solidFill>
                  <a:srgbClr val="0097B2"/>
                </a:solidFill>
                <a:latin typeface="Helvetica World Bold"/>
                <a:ea typeface="Helvetica World Bold"/>
                <a:cs typeface="Helvetica World Bold"/>
                <a:sym typeface="Helvetica World Bold"/>
              </a:rPr>
              <a:t>Hướng phát triển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pic>
        <p:nvPicPr>
          <p:cNvPr id="3" name="Picture 3"/>
          <p:cNvPicPr>
            <a:picLocks noChangeAspect="1"/>
          </p:cNvPicPr>
          <p:nvPr/>
        </p:nvPicPr>
        <p:blipFill>
          <a:blip r:embed="rId3"/>
          <a:srcRect/>
          <a:stretch>
            <a:fillRect/>
          </a:stretch>
        </p:blipFill>
        <p:spPr>
          <a:xfrm>
            <a:off x="4456980" y="2810672"/>
            <a:ext cx="9374040" cy="56244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3765292892"/>
              </p:ext>
            </p:extLst>
          </p:nvPr>
        </p:nvGraphicFramePr>
        <p:xfrm>
          <a:off x="1367254" y="3228975"/>
          <a:ext cx="15892047" cy="6029325"/>
        </p:xfrm>
        <a:graphic>
          <a:graphicData uri="http://schemas.openxmlformats.org/drawingml/2006/table">
            <a:tbl>
              <a:tblPr/>
              <a:tblGrid>
                <a:gridCol w="5297349">
                  <a:extLst>
                    <a:ext uri="{9D8B030D-6E8A-4147-A177-3AD203B41FA5}">
                      <a16:colId xmlns:a16="http://schemas.microsoft.com/office/drawing/2014/main" val="20000"/>
                    </a:ext>
                  </a:extLst>
                </a:gridCol>
                <a:gridCol w="5297349">
                  <a:extLst>
                    <a:ext uri="{9D8B030D-6E8A-4147-A177-3AD203B41FA5}">
                      <a16:colId xmlns:a16="http://schemas.microsoft.com/office/drawing/2014/main" val="20001"/>
                    </a:ext>
                  </a:extLst>
                </a:gridCol>
                <a:gridCol w="5297349">
                  <a:extLst>
                    <a:ext uri="{9D8B030D-6E8A-4147-A177-3AD203B41FA5}">
                      <a16:colId xmlns:a16="http://schemas.microsoft.com/office/drawing/2014/main" val="20002"/>
                    </a:ext>
                  </a:extLst>
                </a:gridCol>
              </a:tblGrid>
              <a:tr h="1092755">
                <a:tc>
                  <a:txBody>
                    <a:bodyPr/>
                    <a:lstStyle/>
                    <a:p>
                      <a:pPr algn="ctr">
                        <a:lnSpc>
                          <a:spcPts val="3499"/>
                        </a:lnSpc>
                        <a:defRPr/>
                      </a:pPr>
                      <a:r>
                        <a:rPr lang="en-US" sz="2400" b="1">
                          <a:solidFill>
                            <a:srgbClr val="FFDE59"/>
                          </a:solidFill>
                          <a:latin typeface="Times New Roman" panose="02020603050405020304" pitchFamily="18" charset="0"/>
                          <a:ea typeface="Helvetica World Bold"/>
                          <a:cs typeface="Times New Roman" panose="02020603050405020304" pitchFamily="18" charset="0"/>
                          <a:sym typeface="Helvetica World Bold"/>
                        </a:rPr>
                        <a:t>MSSV</a:t>
                      </a:r>
                      <a:endParaRPr lang="en-US" sz="240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solidFill>
                      <a:srgbClr val="0097B2"/>
                    </a:solidFill>
                  </a:tcPr>
                </a:tc>
                <a:tc>
                  <a:txBody>
                    <a:bodyPr/>
                    <a:lstStyle/>
                    <a:p>
                      <a:pPr algn="ctr">
                        <a:lnSpc>
                          <a:spcPts val="3499"/>
                        </a:lnSpc>
                        <a:defRPr/>
                      </a:pPr>
                      <a:r>
                        <a:rPr lang="en-US" sz="2400" b="1" dirty="0" err="1">
                          <a:solidFill>
                            <a:srgbClr val="E8CC31"/>
                          </a:solidFill>
                          <a:latin typeface="Times New Roman" panose="02020603050405020304" pitchFamily="18" charset="0"/>
                          <a:ea typeface="Helvetica World Bold"/>
                          <a:cs typeface="Times New Roman" panose="02020603050405020304" pitchFamily="18" charset="0"/>
                          <a:sym typeface="Helvetica World Bold"/>
                        </a:rPr>
                        <a:t>Họ</a:t>
                      </a:r>
                      <a:r>
                        <a:rPr lang="en-US" sz="2400" b="1" dirty="0">
                          <a:solidFill>
                            <a:srgbClr val="E8CC31"/>
                          </a:solidFill>
                          <a:latin typeface="Times New Roman" panose="02020603050405020304" pitchFamily="18" charset="0"/>
                          <a:ea typeface="Helvetica World Bold"/>
                          <a:cs typeface="Times New Roman" panose="02020603050405020304" pitchFamily="18" charset="0"/>
                          <a:sym typeface="Helvetica World Bold"/>
                        </a:rPr>
                        <a:t> </a:t>
                      </a:r>
                      <a:r>
                        <a:rPr lang="en-US" sz="2400" b="1" dirty="0" err="1">
                          <a:solidFill>
                            <a:srgbClr val="E8CC31"/>
                          </a:solidFill>
                          <a:latin typeface="Times New Roman" panose="02020603050405020304" pitchFamily="18" charset="0"/>
                          <a:ea typeface="Helvetica World Bold"/>
                          <a:cs typeface="Times New Roman" panose="02020603050405020304" pitchFamily="18" charset="0"/>
                          <a:sym typeface="Helvetica World Bold"/>
                        </a:rPr>
                        <a:t>Tên</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solidFill>
                      <a:srgbClr val="0097B2"/>
                    </a:solidFill>
                  </a:tcPr>
                </a:tc>
                <a:tc>
                  <a:txBody>
                    <a:bodyPr/>
                    <a:lstStyle/>
                    <a:p>
                      <a:pPr algn="ctr">
                        <a:lnSpc>
                          <a:spcPts val="3499"/>
                        </a:lnSpc>
                        <a:defRPr/>
                      </a:pPr>
                      <a:r>
                        <a:rPr lang="en-US" sz="2400" b="1">
                          <a:solidFill>
                            <a:srgbClr val="E8CC31"/>
                          </a:solidFill>
                          <a:latin typeface="Times New Roman" panose="02020603050405020304" pitchFamily="18" charset="0"/>
                          <a:ea typeface="Helvetica World Bold"/>
                          <a:cs typeface="Times New Roman" panose="02020603050405020304" pitchFamily="18" charset="0"/>
                          <a:sym typeface="Helvetica World Bold"/>
                        </a:rPr>
                        <a:t>Hoàn thành công việc</a:t>
                      </a:r>
                      <a:endParaRPr lang="en-US" sz="240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solidFill>
                      <a:srgbClr val="0097B2"/>
                    </a:solidFill>
                  </a:tcPr>
                </a:tc>
                <a:extLst>
                  <a:ext uri="{0D108BD9-81ED-4DB2-BD59-A6C34878D82A}">
                    <a16:rowId xmlns:a16="http://schemas.microsoft.com/office/drawing/2014/main" val="10000"/>
                  </a:ext>
                </a:extLst>
              </a:tr>
              <a:tr h="987314">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2251330007</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Huỳnh Thái Dương</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3079"/>
                        </a:lnSpc>
                        <a:defRPr/>
                      </a:pPr>
                      <a:r>
                        <a:rPr lang="en-US" sz="2400">
                          <a:solidFill>
                            <a:srgbClr val="000000"/>
                          </a:solidFill>
                          <a:latin typeface="Times New Roman" panose="02020603050405020304" pitchFamily="18" charset="0"/>
                          <a:ea typeface="Helvetica World"/>
                          <a:cs typeface="Times New Roman" panose="02020603050405020304" pitchFamily="18" charset="0"/>
                          <a:sym typeface="Helvetica World"/>
                        </a:rPr>
                        <a:t>100%</a:t>
                      </a:r>
                      <a:endParaRPr lang="en-US" sz="240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1"/>
                  </a:ext>
                </a:extLst>
              </a:tr>
              <a:tr h="987314">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2251330011</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Hà Lâm Trường Giang</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3079"/>
                        </a:lnSpc>
                        <a:defRPr/>
                      </a:pPr>
                      <a:r>
                        <a:rPr lang="en-US" sz="2400">
                          <a:solidFill>
                            <a:srgbClr val="000000"/>
                          </a:solidFill>
                          <a:latin typeface="Times New Roman" panose="02020603050405020304" pitchFamily="18" charset="0"/>
                          <a:ea typeface="Helvetica World"/>
                          <a:cs typeface="Times New Roman" panose="02020603050405020304" pitchFamily="18" charset="0"/>
                          <a:sym typeface="Helvetica World"/>
                        </a:rPr>
                        <a:t>100%</a:t>
                      </a:r>
                      <a:endParaRPr lang="en-US" sz="240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2"/>
                  </a:ext>
                </a:extLst>
              </a:tr>
              <a:tr h="987314">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2251330043</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Bùi Thanh </a:t>
                      </a:r>
                      <a:r>
                        <a:rPr lang="en-US" sz="2400" dirty="0" err="1">
                          <a:solidFill>
                            <a:srgbClr val="000000"/>
                          </a:solidFill>
                          <a:latin typeface="Times New Roman" panose="02020603050405020304" pitchFamily="18" charset="0"/>
                          <a:ea typeface="Helvetica World"/>
                          <a:cs typeface="Times New Roman" panose="02020603050405020304" pitchFamily="18" charset="0"/>
                          <a:sym typeface="Helvetica World"/>
                        </a:rPr>
                        <a:t>Thi</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2799"/>
                        </a:lnSpc>
                        <a:defRPr/>
                      </a:pPr>
                      <a:r>
                        <a:rPr lang="en-US" sz="2400">
                          <a:solidFill>
                            <a:srgbClr val="000000"/>
                          </a:solidFill>
                          <a:latin typeface="Times New Roman" panose="02020603050405020304" pitchFamily="18" charset="0"/>
                          <a:ea typeface="Helvetica World"/>
                          <a:cs typeface="Times New Roman" panose="02020603050405020304" pitchFamily="18" charset="0"/>
                          <a:sym typeface="Helvetica World"/>
                        </a:rPr>
                        <a:t>100%</a:t>
                      </a:r>
                      <a:endParaRPr lang="en-US" sz="240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3"/>
                  </a:ext>
                </a:extLst>
              </a:tr>
              <a:tr h="987314">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2251330024</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Huỳnh </a:t>
                      </a:r>
                      <a:r>
                        <a:rPr lang="en-US" sz="2400" dirty="0" err="1">
                          <a:solidFill>
                            <a:srgbClr val="000000"/>
                          </a:solidFill>
                          <a:latin typeface="Times New Roman" panose="02020603050405020304" pitchFamily="18" charset="0"/>
                          <a:ea typeface="Helvetica World"/>
                          <a:cs typeface="Times New Roman" panose="02020603050405020304" pitchFamily="18" charset="0"/>
                          <a:sym typeface="Helvetica World"/>
                        </a:rPr>
                        <a:t>Tấn</a:t>
                      </a: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 Mạnh</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2520"/>
                        </a:lnSpc>
                        <a:defRPr/>
                      </a:pPr>
                      <a:r>
                        <a:rPr lang="en-US" sz="2400">
                          <a:solidFill>
                            <a:srgbClr val="000000"/>
                          </a:solidFill>
                          <a:latin typeface="Times New Roman" panose="02020603050405020304" pitchFamily="18" charset="0"/>
                          <a:ea typeface="Helvetica World"/>
                          <a:cs typeface="Times New Roman" panose="02020603050405020304" pitchFamily="18" charset="0"/>
                          <a:sym typeface="Helvetica World"/>
                        </a:rPr>
                        <a:t>100%</a:t>
                      </a:r>
                      <a:endParaRPr lang="en-US" sz="240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4"/>
                  </a:ext>
                </a:extLst>
              </a:tr>
              <a:tr h="987314">
                <a:tc>
                  <a:txBody>
                    <a:bodyPr/>
                    <a:lstStyle/>
                    <a:p>
                      <a:pPr algn="ctr">
                        <a:lnSpc>
                          <a:spcPts val="3079"/>
                        </a:lnSpc>
                        <a:defRP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054205002169</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3079"/>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Nguyễn Hải Dương</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tc>
                  <a:txBody>
                    <a:bodyPr/>
                    <a:lstStyle/>
                    <a:p>
                      <a:pPr algn="ctr">
                        <a:lnSpc>
                          <a:spcPts val="2520"/>
                        </a:lnSpc>
                        <a:defRPr/>
                      </a:pPr>
                      <a:r>
                        <a:rPr lang="en-US" sz="2400" dirty="0">
                          <a:solidFill>
                            <a:srgbClr val="000000"/>
                          </a:solidFill>
                          <a:latin typeface="Times New Roman" panose="02020603050405020304" pitchFamily="18" charset="0"/>
                          <a:ea typeface="Helvetica World"/>
                          <a:cs typeface="Times New Roman" panose="02020603050405020304" pitchFamily="18" charset="0"/>
                          <a:sym typeface="Helvetica World"/>
                        </a:rPr>
                        <a:t>100%</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CC0DF"/>
                      </a:solidFill>
                      <a:prstDash val="solid"/>
                      <a:round/>
                      <a:headEnd type="none" w="med" len="med"/>
                      <a:tailEnd type="none" w="med" len="med"/>
                    </a:lnL>
                    <a:lnR w="38100" cap="flat" cmpd="sng" algn="ctr">
                      <a:solidFill>
                        <a:srgbClr val="0CC0DF"/>
                      </a:solidFill>
                      <a:prstDash val="solid"/>
                      <a:round/>
                      <a:headEnd type="none" w="med" len="med"/>
                      <a:tailEnd type="none" w="med" len="med"/>
                    </a:lnR>
                    <a:lnT w="38100" cap="flat" cmpd="sng" algn="ctr">
                      <a:solidFill>
                        <a:srgbClr val="0CC0DF"/>
                      </a:solidFill>
                      <a:prstDash val="solid"/>
                      <a:round/>
                      <a:headEnd type="none" w="med" len="med"/>
                      <a:tailEnd type="none" w="med" len="med"/>
                    </a:lnT>
                    <a:lnB w="38100" cap="flat" cmpd="sng" algn="ctr">
                      <a:solidFill>
                        <a:srgbClr val="0CC0D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609600" y="1562100"/>
            <a:ext cx="8843546" cy="1137427"/>
          </a:xfrm>
          <a:prstGeom prst="rect">
            <a:avLst/>
          </a:prstGeom>
        </p:spPr>
        <p:txBody>
          <a:bodyPr wrap="square" lIns="0" tIns="0" rIns="0" bIns="0" rtlCol="0" anchor="t">
            <a:spAutoFit/>
          </a:bodyPr>
          <a:lstStyle/>
          <a:p>
            <a:pPr algn="ctr">
              <a:lnSpc>
                <a:spcPts val="9800"/>
              </a:lnSpc>
              <a:spcBef>
                <a:spcPct val="0"/>
              </a:spcBef>
            </a:pPr>
            <a:r>
              <a:rPr lang="en-US" sz="7000" b="1">
                <a:solidFill>
                  <a:srgbClr val="0097B2"/>
                </a:solidFill>
                <a:latin typeface="Helvetica World Bold"/>
                <a:ea typeface="Helvetica World Bold"/>
                <a:cs typeface="Helvetica World Bold"/>
                <a:sym typeface="Helvetica World Bold"/>
              </a:rPr>
              <a:t>Thành viên nhóm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3" name="Freeform 3"/>
          <p:cNvSpPr/>
          <p:nvPr/>
        </p:nvSpPr>
        <p:spPr>
          <a:xfrm>
            <a:off x="10408316" y="3370048"/>
            <a:ext cx="5620892" cy="5286895"/>
          </a:xfrm>
          <a:custGeom>
            <a:avLst/>
            <a:gdLst/>
            <a:ahLst/>
            <a:cxnLst/>
            <a:rect l="l" t="t" r="r" b="b"/>
            <a:pathLst>
              <a:path w="5620892" h="5286895">
                <a:moveTo>
                  <a:pt x="0" y="0"/>
                </a:moveTo>
                <a:lnTo>
                  <a:pt x="5620892" y="0"/>
                </a:lnTo>
                <a:lnTo>
                  <a:pt x="5620892" y="5286895"/>
                </a:lnTo>
                <a:lnTo>
                  <a:pt x="0" y="5286895"/>
                </a:lnTo>
                <a:lnTo>
                  <a:pt x="0" y="0"/>
                </a:lnTo>
                <a:close/>
              </a:path>
            </a:pathLst>
          </a:custGeom>
          <a:blipFill>
            <a:blip r:embed="rId3"/>
            <a:stretch>
              <a:fillRect b="-6317"/>
            </a:stretch>
          </a:blipFill>
        </p:spPr>
        <p:txBody>
          <a:bodyPr/>
          <a:lstStyle/>
          <a:p>
            <a:endParaRPr lang="en-US"/>
          </a:p>
        </p:txBody>
      </p:sp>
      <p:sp>
        <p:nvSpPr>
          <p:cNvPr id="4" name="TextBox 4"/>
          <p:cNvSpPr txBox="1"/>
          <p:nvPr/>
        </p:nvSpPr>
        <p:spPr>
          <a:xfrm>
            <a:off x="3654032" y="1859017"/>
            <a:ext cx="11011374" cy="1317668"/>
          </a:xfrm>
          <a:prstGeom prst="rect">
            <a:avLst/>
          </a:prstGeom>
        </p:spPr>
        <p:txBody>
          <a:bodyPr wrap="square" lIns="0" tIns="0" rIns="0" bIns="0" rtlCol="0" anchor="t">
            <a:spAutoFit/>
          </a:bodyPr>
          <a:lstStyle/>
          <a:p>
            <a:pPr algn="ctr">
              <a:lnSpc>
                <a:spcPts val="11200"/>
              </a:lnSpc>
              <a:spcBef>
                <a:spcPct val="0"/>
              </a:spcBef>
            </a:pP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Giới</a:t>
            </a:r>
            <a:r>
              <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rPr>
              <a:t> </a:t>
            </a: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thiệu</a:t>
            </a:r>
            <a:r>
              <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rPr>
              <a:t> </a:t>
            </a: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sản</a:t>
            </a:r>
            <a:r>
              <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rPr>
              <a:t> </a:t>
            </a: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phẩm</a:t>
            </a:r>
            <a:endPar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endParaRPr>
          </a:p>
        </p:txBody>
      </p:sp>
      <p:sp>
        <p:nvSpPr>
          <p:cNvPr id="5" name="TextBox 5"/>
          <p:cNvSpPr txBox="1"/>
          <p:nvPr/>
        </p:nvSpPr>
        <p:spPr>
          <a:xfrm>
            <a:off x="1028700" y="3792294"/>
            <a:ext cx="9711359" cy="5059681"/>
          </a:xfrm>
          <a:prstGeom prst="rect">
            <a:avLst/>
          </a:prstGeom>
        </p:spPr>
        <p:txBody>
          <a:bodyPr lIns="0" tIns="0" rIns="0" bIns="0" rtlCol="0" anchor="t">
            <a:spAutoFit/>
          </a:bodyPr>
          <a:lstStyle/>
          <a:p>
            <a:pPr algn="just">
              <a:lnSpc>
                <a:spcPts val="6719"/>
              </a:lnSpc>
            </a:pPr>
            <a:r>
              <a:rPr lang="en-US" sz="4799">
                <a:solidFill>
                  <a:srgbClr val="000000"/>
                </a:solidFill>
                <a:latin typeface="Helvetica World"/>
                <a:ea typeface="Helvetica World"/>
                <a:cs typeface="Helvetica World"/>
                <a:sym typeface="Helvetica World"/>
              </a:rPr>
              <a:t>Trong cuộc sống hiện nay, việc gọi điện (Audio Call) dường như là một việc không thể thiếu ở mỗi người như: Gọi cho người thân, bạn bè, đồng nghiệp hoặc vì công việc…</a:t>
            </a:r>
          </a:p>
          <a:p>
            <a:pPr algn="just">
              <a:lnSpc>
                <a:spcPts val="6719"/>
              </a:lnSpc>
            </a:pPr>
            <a:endParaRPr lang="en-US" sz="4799">
              <a:solidFill>
                <a:srgbClr val="000000"/>
              </a:solidFill>
              <a:latin typeface="Helvetica World"/>
              <a:ea typeface="Helvetica World"/>
              <a:cs typeface="Helvetica World"/>
              <a:sym typeface="Helvetica Wor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3" name="Freeform 3"/>
          <p:cNvSpPr/>
          <p:nvPr/>
        </p:nvSpPr>
        <p:spPr>
          <a:xfrm>
            <a:off x="11458256" y="4064063"/>
            <a:ext cx="6393587" cy="4387872"/>
          </a:xfrm>
          <a:custGeom>
            <a:avLst/>
            <a:gdLst/>
            <a:ahLst/>
            <a:cxnLst/>
            <a:rect l="l" t="t" r="r" b="b"/>
            <a:pathLst>
              <a:path w="6393587" h="4387872">
                <a:moveTo>
                  <a:pt x="0" y="0"/>
                </a:moveTo>
                <a:lnTo>
                  <a:pt x="6393586" y="0"/>
                </a:lnTo>
                <a:lnTo>
                  <a:pt x="6393586" y="4387872"/>
                </a:lnTo>
                <a:lnTo>
                  <a:pt x="0" y="4387872"/>
                </a:lnTo>
                <a:lnTo>
                  <a:pt x="0" y="0"/>
                </a:lnTo>
                <a:close/>
              </a:path>
            </a:pathLst>
          </a:custGeom>
          <a:blipFill>
            <a:blip r:embed="rId3"/>
            <a:stretch>
              <a:fillRect l="-9054" r="-8010"/>
            </a:stretch>
          </a:blipFill>
        </p:spPr>
        <p:txBody>
          <a:bodyPr/>
          <a:lstStyle/>
          <a:p>
            <a:endParaRPr lang="en-US"/>
          </a:p>
        </p:txBody>
      </p:sp>
      <p:sp>
        <p:nvSpPr>
          <p:cNvPr id="5" name="TextBox 5"/>
          <p:cNvSpPr txBox="1"/>
          <p:nvPr/>
        </p:nvSpPr>
        <p:spPr>
          <a:xfrm>
            <a:off x="761502" y="3792294"/>
            <a:ext cx="10385023" cy="4836161"/>
          </a:xfrm>
          <a:prstGeom prst="rect">
            <a:avLst/>
          </a:prstGeom>
        </p:spPr>
        <p:txBody>
          <a:bodyPr lIns="0" tIns="0" rIns="0" bIns="0" rtlCol="0" anchor="t">
            <a:spAutoFit/>
          </a:bodyPr>
          <a:lstStyle/>
          <a:p>
            <a:pPr algn="l">
              <a:lnSpc>
                <a:spcPts val="6439"/>
              </a:lnSpc>
            </a:pPr>
            <a:r>
              <a:rPr lang="en-US" sz="4599">
                <a:solidFill>
                  <a:srgbClr val="000000"/>
                </a:solidFill>
                <a:latin typeface="Helvetica World"/>
                <a:ea typeface="Helvetica World"/>
                <a:cs typeface="Helvetica World"/>
                <a:sym typeface="Helvetica World"/>
              </a:rPr>
              <a:t>Hiện nay, có rất nhiều ứng dụng gọi trên thị trường như Zalo, Messenger, Lotus, nhưng nhóm  muốn mang đến một lựa chọn mới lạ, phục vụ tốt hơn những nhu cầu đa dạng trong cuộc sống của khách hàng, vì vậy nhóm đã chọn chủ đề này.</a:t>
            </a:r>
          </a:p>
        </p:txBody>
      </p:sp>
      <p:sp>
        <p:nvSpPr>
          <p:cNvPr id="8" name="TextBox 4">
            <a:extLst>
              <a:ext uri="{FF2B5EF4-FFF2-40B4-BE49-F238E27FC236}">
                <a16:creationId xmlns:a16="http://schemas.microsoft.com/office/drawing/2014/main" id="{A298D8AA-1281-34E7-C8DF-7925DD640DB5}"/>
              </a:ext>
            </a:extLst>
          </p:cNvPr>
          <p:cNvSpPr txBox="1"/>
          <p:nvPr/>
        </p:nvSpPr>
        <p:spPr>
          <a:xfrm>
            <a:off x="3654032" y="1859017"/>
            <a:ext cx="11011374" cy="1317668"/>
          </a:xfrm>
          <a:prstGeom prst="rect">
            <a:avLst/>
          </a:prstGeom>
        </p:spPr>
        <p:txBody>
          <a:bodyPr wrap="square" lIns="0" tIns="0" rIns="0" bIns="0" rtlCol="0" anchor="t">
            <a:spAutoFit/>
          </a:bodyPr>
          <a:lstStyle/>
          <a:p>
            <a:pPr algn="ctr">
              <a:lnSpc>
                <a:spcPts val="11200"/>
              </a:lnSpc>
              <a:spcBef>
                <a:spcPct val="0"/>
              </a:spcBef>
            </a:pP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Giới</a:t>
            </a:r>
            <a:r>
              <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rPr>
              <a:t> </a:t>
            </a: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thiệu</a:t>
            </a:r>
            <a:r>
              <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rPr>
              <a:t> </a:t>
            </a: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sản</a:t>
            </a:r>
            <a:r>
              <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rPr>
              <a:t> </a:t>
            </a:r>
            <a:r>
              <a:rPr lang="en-US" sz="8000" b="1" dirty="0" err="1">
                <a:solidFill>
                  <a:srgbClr val="0097B2"/>
                </a:solidFill>
                <a:latin typeface="Times New Roman" panose="02020603050405020304" pitchFamily="18" charset="0"/>
                <a:ea typeface="Helvetica World Bold"/>
                <a:cs typeface="Times New Roman" panose="02020603050405020304" pitchFamily="18" charset="0"/>
                <a:sym typeface="Helvetica World Bold"/>
              </a:rPr>
              <a:t>phẩm</a:t>
            </a:r>
            <a:endParaRPr lang="en-US" sz="8000" b="1" dirty="0">
              <a:solidFill>
                <a:srgbClr val="0097B2"/>
              </a:solidFill>
              <a:latin typeface="Times New Roman" panose="02020603050405020304" pitchFamily="18" charset="0"/>
              <a:ea typeface="Helvetica World Bold"/>
              <a:cs typeface="Times New Roman" panose="02020603050405020304" pitchFamily="18" charset="0"/>
              <a:sym typeface="Helvetica World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484725" y="1943100"/>
            <a:ext cx="11349987" cy="1299908"/>
          </a:xfrm>
          <a:prstGeom prst="rect">
            <a:avLst/>
          </a:prstGeom>
        </p:spPr>
        <p:txBody>
          <a:bodyPr wrap="square" lIns="0" tIns="0" rIns="0" bIns="0" rtlCol="0" anchor="t">
            <a:spAutoFit/>
          </a:bodyPr>
          <a:lstStyle/>
          <a:p>
            <a:pPr algn="ctr">
              <a:lnSpc>
                <a:spcPts val="11200"/>
              </a:lnSpc>
              <a:spcBef>
                <a:spcPct val="0"/>
              </a:spcBef>
            </a:pPr>
            <a:r>
              <a:rPr lang="en-US" sz="8000" b="1">
                <a:solidFill>
                  <a:srgbClr val="0097B2"/>
                </a:solidFill>
                <a:latin typeface="Helvetica World Bold"/>
                <a:ea typeface="Helvetica World Bold"/>
                <a:cs typeface="Helvetica World Bold"/>
                <a:sym typeface="Helvetica World Bold"/>
              </a:rPr>
              <a:t>Các chức năng chính</a:t>
            </a:r>
          </a:p>
        </p:txBody>
      </p:sp>
      <p:sp>
        <p:nvSpPr>
          <p:cNvPr id="4" name="TextBox 4"/>
          <p:cNvSpPr txBox="1"/>
          <p:nvPr/>
        </p:nvSpPr>
        <p:spPr>
          <a:xfrm>
            <a:off x="1028700" y="3837622"/>
            <a:ext cx="12153900" cy="4216539"/>
          </a:xfrm>
          <a:prstGeom prst="rect">
            <a:avLst/>
          </a:prstGeom>
        </p:spPr>
        <p:txBody>
          <a:bodyPr wrap="square" lIns="0" tIns="0" rIns="0" bIns="0" rtlCol="0" anchor="t">
            <a:spAutoFit/>
          </a:bodyPr>
          <a:lstStyle/>
          <a:p>
            <a:pPr marL="1036312" lvl="1" indent="-518156" algn="just">
              <a:lnSpc>
                <a:spcPct val="200000"/>
              </a:lnSpc>
              <a:buFont typeface="Arial"/>
              <a:buChar char="•"/>
            </a:pPr>
            <a:r>
              <a:rPr lang="en-US" sz="4799" dirty="0" err="1">
                <a:solidFill>
                  <a:srgbClr val="000000"/>
                </a:solidFill>
                <a:latin typeface="Helvetica World"/>
                <a:ea typeface="Helvetica World"/>
                <a:cs typeface="Helvetica World"/>
                <a:sym typeface="Helvetica World"/>
              </a:rPr>
              <a:t>Giới</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thiệu</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ứng</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dụng</a:t>
            </a:r>
            <a:endParaRPr lang="en-US" sz="4799" dirty="0">
              <a:solidFill>
                <a:srgbClr val="000000"/>
              </a:solidFill>
              <a:latin typeface="Helvetica World"/>
              <a:ea typeface="Helvetica World"/>
              <a:cs typeface="Helvetica World"/>
              <a:sym typeface="Helvetica World"/>
            </a:endParaRPr>
          </a:p>
          <a:p>
            <a:pPr marL="1036312" lvl="1" indent="-518156" algn="just">
              <a:lnSpc>
                <a:spcPct val="200000"/>
              </a:lnSpc>
              <a:buFont typeface="Arial"/>
              <a:buChar char="•"/>
            </a:pPr>
            <a:r>
              <a:rPr lang="en-US" sz="4799" dirty="0" err="1">
                <a:solidFill>
                  <a:srgbClr val="000000"/>
                </a:solidFill>
                <a:latin typeface="Helvetica World"/>
                <a:ea typeface="Helvetica World"/>
                <a:cs typeface="Helvetica World"/>
                <a:sym typeface="Helvetica World"/>
              </a:rPr>
              <a:t>Thực</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hiện</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cuộc</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gọi</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giữa</a:t>
            </a:r>
            <a:r>
              <a:rPr lang="en-US" sz="4799" dirty="0">
                <a:solidFill>
                  <a:srgbClr val="000000"/>
                </a:solidFill>
                <a:latin typeface="Helvetica World"/>
                <a:ea typeface="Helvetica World"/>
                <a:cs typeface="Helvetica World"/>
                <a:sym typeface="Helvetica World"/>
              </a:rPr>
              <a:t> Server </a:t>
            </a:r>
            <a:r>
              <a:rPr lang="en-US" sz="4799" dirty="0" err="1">
                <a:solidFill>
                  <a:srgbClr val="000000"/>
                </a:solidFill>
                <a:latin typeface="Helvetica World"/>
                <a:ea typeface="Helvetica World"/>
                <a:cs typeface="Helvetica World"/>
                <a:sym typeface="Helvetica World"/>
              </a:rPr>
              <a:t>và</a:t>
            </a:r>
            <a:r>
              <a:rPr lang="en-US" sz="4799" dirty="0">
                <a:solidFill>
                  <a:srgbClr val="000000"/>
                </a:solidFill>
                <a:latin typeface="Helvetica World"/>
                <a:ea typeface="Helvetica World"/>
                <a:cs typeface="Helvetica World"/>
                <a:sym typeface="Helvetica World"/>
              </a:rPr>
              <a:t> Client</a:t>
            </a:r>
          </a:p>
          <a:p>
            <a:pPr marL="1036312" lvl="1" indent="-518156" algn="just">
              <a:lnSpc>
                <a:spcPct val="200000"/>
              </a:lnSpc>
              <a:buFont typeface="Arial"/>
              <a:buChar char="•"/>
            </a:pPr>
            <a:r>
              <a:rPr lang="en-US" sz="4799" dirty="0">
                <a:solidFill>
                  <a:srgbClr val="000000"/>
                </a:solidFill>
                <a:latin typeface="Helvetica World"/>
                <a:ea typeface="Helvetica World"/>
                <a:cs typeface="Helvetica World"/>
                <a:sym typeface="Helvetica World"/>
              </a:rPr>
              <a:t>Lưu </a:t>
            </a:r>
            <a:r>
              <a:rPr lang="en-US" sz="4799" dirty="0" err="1">
                <a:solidFill>
                  <a:srgbClr val="000000"/>
                </a:solidFill>
                <a:latin typeface="Helvetica World"/>
                <a:ea typeface="Helvetica World"/>
                <a:cs typeface="Helvetica World"/>
                <a:sym typeface="Helvetica World"/>
              </a:rPr>
              <a:t>lại</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lịch</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sử</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cuộc</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gọi</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và</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ghi</a:t>
            </a:r>
            <a:r>
              <a:rPr lang="en-US" sz="4799" dirty="0">
                <a:solidFill>
                  <a:srgbClr val="000000"/>
                </a:solidFill>
                <a:latin typeface="Helvetica World"/>
                <a:ea typeface="Helvetica World"/>
                <a:cs typeface="Helvetica World"/>
                <a:sym typeface="Helvetica World"/>
              </a:rPr>
              <a:t> </a:t>
            </a:r>
            <a:r>
              <a:rPr lang="en-US" sz="4799" dirty="0" err="1">
                <a:solidFill>
                  <a:srgbClr val="000000"/>
                </a:solidFill>
                <a:latin typeface="Helvetica World"/>
                <a:ea typeface="Helvetica World"/>
                <a:cs typeface="Helvetica World"/>
                <a:sym typeface="Helvetica World"/>
              </a:rPr>
              <a:t>âm</a:t>
            </a:r>
            <a:endParaRPr lang="en-US" sz="4799" dirty="0">
              <a:solidFill>
                <a:srgbClr val="000000"/>
              </a:solidFill>
              <a:latin typeface="Helvetica World"/>
              <a:ea typeface="Helvetica World"/>
              <a:cs typeface="Helvetica World"/>
              <a:sym typeface="Helvetica Wor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B296C-75B0-F8F9-730A-60F233AC275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D713A0-C144-71CE-0E6A-9147E848C27E}"/>
              </a:ext>
            </a:extLst>
          </p:cNvPr>
          <p:cNvSpPr/>
          <p:nvPr/>
        </p:nvSpPr>
        <p:spPr>
          <a:xfrm>
            <a:off x="66893"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6" name="AutoShape 6">
            <a:extLst>
              <a:ext uri="{FF2B5EF4-FFF2-40B4-BE49-F238E27FC236}">
                <a16:creationId xmlns:a16="http://schemas.microsoft.com/office/drawing/2014/main" id="{8B51A85E-5CCC-AE15-460A-FF419D7E8EE7}"/>
              </a:ext>
            </a:extLst>
          </p:cNvPr>
          <p:cNvSpPr/>
          <p:nvPr/>
        </p:nvSpPr>
        <p:spPr>
          <a:xfrm>
            <a:off x="14381350" y="3666134"/>
            <a:ext cx="3642462" cy="0"/>
          </a:xfrm>
          <a:prstGeom prst="line">
            <a:avLst/>
          </a:prstGeom>
          <a:ln w="38100" cap="flat">
            <a:solidFill>
              <a:srgbClr val="0097B2"/>
            </a:solidFill>
            <a:prstDash val="solid"/>
            <a:headEnd type="none" w="sm" len="sm"/>
            <a:tailEnd type="none" w="sm" len="sm"/>
          </a:ln>
        </p:spPr>
        <p:txBody>
          <a:bodyPr/>
          <a:lstStyle/>
          <a:p>
            <a:endParaRPr lang="en-US"/>
          </a:p>
        </p:txBody>
      </p:sp>
      <p:sp>
        <p:nvSpPr>
          <p:cNvPr id="8" name="TextBox 8">
            <a:extLst>
              <a:ext uri="{FF2B5EF4-FFF2-40B4-BE49-F238E27FC236}">
                <a16:creationId xmlns:a16="http://schemas.microsoft.com/office/drawing/2014/main" id="{CD1622A5-D70E-7D19-448B-0C7DA9D37E30}"/>
              </a:ext>
            </a:extLst>
          </p:cNvPr>
          <p:cNvSpPr txBox="1"/>
          <p:nvPr/>
        </p:nvSpPr>
        <p:spPr>
          <a:xfrm>
            <a:off x="13381047" y="6769208"/>
            <a:ext cx="4145652" cy="806450"/>
          </a:xfrm>
          <a:prstGeom prst="rect">
            <a:avLst/>
          </a:prstGeom>
        </p:spPr>
        <p:txBody>
          <a:bodyPr lIns="0" tIns="0" rIns="0" bIns="0" rtlCol="0" anchor="t">
            <a:spAutoFit/>
          </a:bodyPr>
          <a:lstStyle/>
          <a:p>
            <a:pPr algn="ctr">
              <a:lnSpc>
                <a:spcPts val="3010"/>
              </a:lnSpc>
              <a:spcBef>
                <a:spcPct val="0"/>
              </a:spcBef>
            </a:pPr>
            <a:r>
              <a:rPr lang="en-US" sz="2150" b="1" dirty="0" err="1">
                <a:solidFill>
                  <a:srgbClr val="000000"/>
                </a:solidFill>
                <a:latin typeface="Helvetica World Bold"/>
                <a:ea typeface="Helvetica World Bold"/>
                <a:cs typeface="Helvetica World Bold"/>
                <a:sym typeface="Helvetica World Bold"/>
              </a:rPr>
              <a:t>muteButton</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Dùng</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để</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bật</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tắt</a:t>
            </a:r>
            <a:r>
              <a:rPr lang="en-US" sz="2150" b="1" dirty="0">
                <a:solidFill>
                  <a:srgbClr val="000000"/>
                </a:solidFill>
                <a:latin typeface="Helvetica World Bold"/>
                <a:ea typeface="Helvetica World Bold"/>
                <a:cs typeface="Helvetica World Bold"/>
                <a:sym typeface="Helvetica World Bold"/>
              </a:rPr>
              <a:t> mic </a:t>
            </a:r>
            <a:r>
              <a:rPr lang="en-US" sz="2150" b="1" dirty="0" err="1">
                <a:solidFill>
                  <a:srgbClr val="000000"/>
                </a:solidFill>
                <a:latin typeface="Helvetica World Bold"/>
                <a:ea typeface="Helvetica World Bold"/>
                <a:cs typeface="Helvetica World Bold"/>
                <a:sym typeface="Helvetica World Bold"/>
              </a:rPr>
              <a:t>trong</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cuộc</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gọi</a:t>
            </a:r>
            <a:endParaRPr lang="en-US" sz="2150" b="1" dirty="0">
              <a:solidFill>
                <a:srgbClr val="000000"/>
              </a:solidFill>
              <a:latin typeface="Helvetica World Bold"/>
              <a:ea typeface="Helvetica World Bold"/>
              <a:cs typeface="Helvetica World Bold"/>
              <a:sym typeface="Helvetica World Bold"/>
            </a:endParaRPr>
          </a:p>
        </p:txBody>
      </p:sp>
      <p:sp>
        <p:nvSpPr>
          <p:cNvPr id="15" name="TextBox 15">
            <a:extLst>
              <a:ext uri="{FF2B5EF4-FFF2-40B4-BE49-F238E27FC236}">
                <a16:creationId xmlns:a16="http://schemas.microsoft.com/office/drawing/2014/main" id="{FD5A2138-180E-1B10-7020-DCA4088FFDF1}"/>
              </a:ext>
            </a:extLst>
          </p:cNvPr>
          <p:cNvSpPr txBox="1"/>
          <p:nvPr/>
        </p:nvSpPr>
        <p:spPr>
          <a:xfrm>
            <a:off x="6107549" y="1479351"/>
            <a:ext cx="6072902" cy="939795"/>
          </a:xfrm>
          <a:prstGeom prst="rect">
            <a:avLst/>
          </a:prstGeom>
        </p:spPr>
        <p:txBody>
          <a:bodyPr lIns="0" tIns="0" rIns="0" bIns="0" rtlCol="0" anchor="t">
            <a:spAutoFit/>
          </a:bodyPr>
          <a:lstStyle/>
          <a:p>
            <a:pPr algn="ctr">
              <a:lnSpc>
                <a:spcPts val="7000"/>
              </a:lnSpc>
              <a:spcBef>
                <a:spcPct val="0"/>
              </a:spcBef>
            </a:pPr>
            <a:r>
              <a:rPr lang="en-US" sz="5000" b="1">
                <a:solidFill>
                  <a:srgbClr val="0097B2"/>
                </a:solidFill>
                <a:latin typeface="Helvetica World Bold"/>
                <a:ea typeface="Helvetica World Bold"/>
                <a:cs typeface="Helvetica World Bold"/>
                <a:sym typeface="Helvetica World Bold"/>
              </a:rPr>
              <a:t>Giao diện ứng dụng</a:t>
            </a:r>
          </a:p>
        </p:txBody>
      </p:sp>
      <p:sp>
        <p:nvSpPr>
          <p:cNvPr id="17" name="TextBox 17">
            <a:extLst>
              <a:ext uri="{FF2B5EF4-FFF2-40B4-BE49-F238E27FC236}">
                <a16:creationId xmlns:a16="http://schemas.microsoft.com/office/drawing/2014/main" id="{764A8387-E0A1-E506-0091-188243274F2A}"/>
              </a:ext>
            </a:extLst>
          </p:cNvPr>
          <p:cNvSpPr txBox="1"/>
          <p:nvPr/>
        </p:nvSpPr>
        <p:spPr>
          <a:xfrm>
            <a:off x="14234587" y="3002278"/>
            <a:ext cx="3812262" cy="394970"/>
          </a:xfrm>
          <a:prstGeom prst="rect">
            <a:avLst/>
          </a:prstGeom>
        </p:spPr>
        <p:txBody>
          <a:bodyPr lIns="0" tIns="0" rIns="0" bIns="0" rtlCol="0" anchor="t">
            <a:spAutoFit/>
          </a:bodyPr>
          <a:lstStyle/>
          <a:p>
            <a:pPr algn="ctr">
              <a:lnSpc>
                <a:spcPts val="3010"/>
              </a:lnSpc>
              <a:spcBef>
                <a:spcPct val="0"/>
              </a:spcBef>
            </a:pPr>
            <a:r>
              <a:rPr lang="en-US" sz="2150" b="1" dirty="0" err="1">
                <a:solidFill>
                  <a:srgbClr val="000000"/>
                </a:solidFill>
                <a:latin typeface="Helvetica World Bold"/>
                <a:ea typeface="Helvetica World Bold"/>
                <a:cs typeface="Helvetica World Bold"/>
                <a:sym typeface="Helvetica World Bold"/>
              </a:rPr>
              <a:t>endButton</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Kết</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thúc</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cuộc</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gọi</a:t>
            </a:r>
            <a:endParaRPr lang="en-US" sz="2150" b="1" dirty="0">
              <a:solidFill>
                <a:srgbClr val="000000"/>
              </a:solidFill>
              <a:latin typeface="Helvetica World Bold"/>
              <a:ea typeface="Helvetica World Bold"/>
              <a:cs typeface="Helvetica World Bold"/>
              <a:sym typeface="Helvetica World Bold"/>
            </a:endParaRPr>
          </a:p>
        </p:txBody>
      </p:sp>
      <p:sp>
        <p:nvSpPr>
          <p:cNvPr id="18" name="TextBox 18">
            <a:extLst>
              <a:ext uri="{FF2B5EF4-FFF2-40B4-BE49-F238E27FC236}">
                <a16:creationId xmlns:a16="http://schemas.microsoft.com/office/drawing/2014/main" id="{14E3BD2B-A873-D707-5AEC-2EC8CA8C4FF6}"/>
              </a:ext>
            </a:extLst>
          </p:cNvPr>
          <p:cNvSpPr txBox="1"/>
          <p:nvPr/>
        </p:nvSpPr>
        <p:spPr>
          <a:xfrm>
            <a:off x="-192413" y="6254293"/>
            <a:ext cx="3827843" cy="806450"/>
          </a:xfrm>
          <a:prstGeom prst="rect">
            <a:avLst/>
          </a:prstGeom>
        </p:spPr>
        <p:txBody>
          <a:bodyPr lIns="0" tIns="0" rIns="0" bIns="0" rtlCol="0" anchor="t">
            <a:spAutoFit/>
          </a:bodyPr>
          <a:lstStyle/>
          <a:p>
            <a:pPr algn="ctr">
              <a:lnSpc>
                <a:spcPts val="3010"/>
              </a:lnSpc>
              <a:spcBef>
                <a:spcPct val="0"/>
              </a:spcBef>
            </a:pPr>
            <a:r>
              <a:rPr lang="en-US" sz="2150" b="1" dirty="0" err="1">
                <a:solidFill>
                  <a:srgbClr val="000000"/>
                </a:solidFill>
                <a:latin typeface="Helvetica World Bold"/>
                <a:ea typeface="Helvetica World Bold"/>
                <a:cs typeface="Helvetica World Bold"/>
                <a:sym typeface="Helvetica World Bold"/>
              </a:rPr>
              <a:t>statusLabel</a:t>
            </a:r>
            <a:r>
              <a:rPr lang="en-US" sz="2150" b="1" dirty="0">
                <a:solidFill>
                  <a:srgbClr val="000000"/>
                </a:solidFill>
                <a:latin typeface="Helvetica World Bold"/>
                <a:ea typeface="Helvetica World Bold"/>
                <a:cs typeface="Helvetica World Bold"/>
                <a:sym typeface="Helvetica World Bold"/>
              </a:rPr>
              <a:t>: Hiển </a:t>
            </a:r>
            <a:r>
              <a:rPr lang="en-US" sz="2150" b="1" dirty="0" err="1">
                <a:solidFill>
                  <a:srgbClr val="000000"/>
                </a:solidFill>
                <a:latin typeface="Helvetica World Bold"/>
                <a:ea typeface="Helvetica World Bold"/>
                <a:cs typeface="Helvetica World Bold"/>
                <a:sym typeface="Helvetica World Bold"/>
              </a:rPr>
              <a:t>thị</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trạng</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thái</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kết</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nối</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với</a:t>
            </a:r>
            <a:r>
              <a:rPr lang="en-US" sz="2150" b="1" dirty="0">
                <a:solidFill>
                  <a:srgbClr val="000000"/>
                </a:solidFill>
                <a:latin typeface="Helvetica World Bold"/>
                <a:ea typeface="Helvetica World Bold"/>
                <a:cs typeface="Helvetica World Bold"/>
                <a:sym typeface="Helvetica World Bold"/>
              </a:rPr>
              <a:t> Client</a:t>
            </a:r>
          </a:p>
        </p:txBody>
      </p:sp>
      <p:pic>
        <p:nvPicPr>
          <p:cNvPr id="28" name="Picture 27">
            <a:extLst>
              <a:ext uri="{FF2B5EF4-FFF2-40B4-BE49-F238E27FC236}">
                <a16:creationId xmlns:a16="http://schemas.microsoft.com/office/drawing/2014/main" id="{E209FF53-9A3C-6011-CEFE-92FD6F4A755A}"/>
              </a:ext>
            </a:extLst>
          </p:cNvPr>
          <p:cNvPicPr>
            <a:picLocks noChangeAspect="1"/>
          </p:cNvPicPr>
          <p:nvPr/>
        </p:nvPicPr>
        <p:blipFill>
          <a:blip r:embed="rId3"/>
          <a:stretch>
            <a:fillRect/>
          </a:stretch>
        </p:blipFill>
        <p:spPr>
          <a:xfrm>
            <a:off x="3635430" y="2382818"/>
            <a:ext cx="9892919" cy="6629594"/>
          </a:xfrm>
          <a:prstGeom prst="rect">
            <a:avLst/>
          </a:prstGeom>
        </p:spPr>
      </p:pic>
      <p:cxnSp>
        <p:nvCxnSpPr>
          <p:cNvPr id="30" name="Connector: Elbow 29">
            <a:extLst>
              <a:ext uri="{FF2B5EF4-FFF2-40B4-BE49-F238E27FC236}">
                <a16:creationId xmlns:a16="http://schemas.microsoft.com/office/drawing/2014/main" id="{6C7AD939-907C-737F-0746-578D8C2BAA58}"/>
              </a:ext>
            </a:extLst>
          </p:cNvPr>
          <p:cNvCxnSpPr>
            <a:cxnSpLocks/>
          </p:cNvCxnSpPr>
          <p:nvPr/>
        </p:nvCxnSpPr>
        <p:spPr>
          <a:xfrm>
            <a:off x="1113595" y="4133706"/>
            <a:ext cx="3776121" cy="1238394"/>
          </a:xfrm>
          <a:prstGeom prst="bentConnector3">
            <a:avLst>
              <a:gd name="adj1" fmla="val -677"/>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6">
            <a:extLst>
              <a:ext uri="{FF2B5EF4-FFF2-40B4-BE49-F238E27FC236}">
                <a16:creationId xmlns:a16="http://schemas.microsoft.com/office/drawing/2014/main" id="{AE4E3FA1-4533-C242-8671-709F0916E222}"/>
              </a:ext>
            </a:extLst>
          </p:cNvPr>
          <p:cNvSpPr txBox="1"/>
          <p:nvPr/>
        </p:nvSpPr>
        <p:spPr>
          <a:xfrm>
            <a:off x="239677" y="3299559"/>
            <a:ext cx="3222969" cy="733149"/>
          </a:xfrm>
          <a:prstGeom prst="rect">
            <a:avLst/>
          </a:prstGeom>
        </p:spPr>
        <p:txBody>
          <a:bodyPr wrap="square" lIns="0" tIns="0" rIns="0" bIns="0" rtlCol="0" anchor="t">
            <a:spAutoFit/>
          </a:bodyPr>
          <a:lstStyle/>
          <a:p>
            <a:pPr algn="ctr">
              <a:lnSpc>
                <a:spcPts val="3010"/>
              </a:lnSpc>
              <a:spcBef>
                <a:spcPct val="0"/>
              </a:spcBef>
            </a:pPr>
            <a:r>
              <a:rPr lang="en-US" sz="2150" b="1" dirty="0" err="1">
                <a:solidFill>
                  <a:srgbClr val="000000"/>
                </a:solidFill>
                <a:latin typeface="Helvetica World Bold"/>
                <a:ea typeface="Helvetica World Bold"/>
                <a:cs typeface="Helvetica World Bold"/>
                <a:sym typeface="Helvetica World Bold"/>
              </a:rPr>
              <a:t>startButton</a:t>
            </a:r>
            <a:r>
              <a:rPr lang="en-US" sz="2150" b="1" dirty="0">
                <a:solidFill>
                  <a:srgbClr val="000000"/>
                </a:solidFill>
                <a:latin typeface="Helvetica World Bold"/>
                <a:ea typeface="Helvetica World Bold"/>
                <a:cs typeface="Helvetica World Bold"/>
                <a:sym typeface="Helvetica World Bold"/>
              </a:rPr>
              <a:t>: </a:t>
            </a:r>
          </a:p>
          <a:p>
            <a:pPr algn="ctr">
              <a:lnSpc>
                <a:spcPts val="3010"/>
              </a:lnSpc>
              <a:spcBef>
                <a:spcPct val="0"/>
              </a:spcBef>
            </a:pPr>
            <a:r>
              <a:rPr lang="en-US" sz="2150" b="1" dirty="0" err="1">
                <a:solidFill>
                  <a:srgbClr val="000000"/>
                </a:solidFill>
                <a:latin typeface="Helvetica World Bold"/>
                <a:ea typeface="Helvetica World Bold"/>
                <a:cs typeface="Helvetica World Bold"/>
                <a:sym typeface="Helvetica World Bold"/>
              </a:rPr>
              <a:t>Dùng</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để</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bắt</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đầu</a:t>
            </a:r>
            <a:r>
              <a:rPr lang="en-US" sz="2150" b="1" dirty="0">
                <a:solidFill>
                  <a:srgbClr val="000000"/>
                </a:solidFill>
                <a:latin typeface="Helvetica World Bold"/>
                <a:ea typeface="Helvetica World Bold"/>
                <a:cs typeface="Helvetica World Bold"/>
                <a:sym typeface="Helvetica World Bold"/>
              </a:rPr>
              <a:t> host  </a:t>
            </a:r>
          </a:p>
        </p:txBody>
      </p:sp>
      <p:cxnSp>
        <p:nvCxnSpPr>
          <p:cNvPr id="37" name="Connector: Elbow 36">
            <a:extLst>
              <a:ext uri="{FF2B5EF4-FFF2-40B4-BE49-F238E27FC236}">
                <a16:creationId xmlns:a16="http://schemas.microsoft.com/office/drawing/2014/main" id="{457AFD64-7C4C-FD8D-EA86-4D17B7FC6C66}"/>
              </a:ext>
            </a:extLst>
          </p:cNvPr>
          <p:cNvCxnSpPr>
            <a:cxnSpLocks/>
          </p:cNvCxnSpPr>
          <p:nvPr/>
        </p:nvCxnSpPr>
        <p:spPr>
          <a:xfrm flipV="1">
            <a:off x="2209800" y="6134100"/>
            <a:ext cx="3147138" cy="926643"/>
          </a:xfrm>
          <a:prstGeom prst="bentConnector3">
            <a:avLst>
              <a:gd name="adj1" fmla="val 50899"/>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9">
            <a:extLst>
              <a:ext uri="{FF2B5EF4-FFF2-40B4-BE49-F238E27FC236}">
                <a16:creationId xmlns:a16="http://schemas.microsoft.com/office/drawing/2014/main" id="{FD91C182-2823-8087-5978-5BED74057AAA}"/>
              </a:ext>
            </a:extLst>
          </p:cNvPr>
          <p:cNvSpPr txBox="1"/>
          <p:nvPr/>
        </p:nvSpPr>
        <p:spPr>
          <a:xfrm>
            <a:off x="3289950" y="9241690"/>
            <a:ext cx="5951588" cy="386715"/>
          </a:xfrm>
          <a:prstGeom prst="rect">
            <a:avLst/>
          </a:prstGeom>
        </p:spPr>
        <p:txBody>
          <a:bodyPr lIns="0" tIns="0" rIns="0" bIns="0" rtlCol="0" anchor="t">
            <a:spAutoFit/>
          </a:bodyPr>
          <a:lstStyle/>
          <a:p>
            <a:pPr algn="ctr">
              <a:lnSpc>
                <a:spcPts val="2940"/>
              </a:lnSpc>
              <a:spcBef>
                <a:spcPct val="0"/>
              </a:spcBef>
            </a:pPr>
            <a:r>
              <a:rPr lang="en-US" sz="2100" b="1" dirty="0" err="1">
                <a:solidFill>
                  <a:srgbClr val="000000"/>
                </a:solidFill>
                <a:latin typeface="Helvetica World Bold"/>
                <a:ea typeface="Helvetica World Bold"/>
                <a:cs typeface="Helvetica World Bold"/>
                <a:sym typeface="Helvetica World Bold"/>
              </a:rPr>
              <a:t>volumeBar</a:t>
            </a:r>
            <a:r>
              <a:rPr lang="en-US" sz="2100" b="1" dirty="0">
                <a:solidFill>
                  <a:srgbClr val="000000"/>
                </a:solidFill>
                <a:latin typeface="Helvetica World Bold"/>
                <a:ea typeface="Helvetica World Bold"/>
                <a:cs typeface="Helvetica World Bold"/>
                <a:sym typeface="Helvetica World Bold"/>
              </a:rPr>
              <a:t>: Thanh </a:t>
            </a:r>
            <a:r>
              <a:rPr lang="en-US" sz="2100" b="1" dirty="0" err="1">
                <a:solidFill>
                  <a:srgbClr val="000000"/>
                </a:solidFill>
                <a:latin typeface="Helvetica World Bold"/>
                <a:ea typeface="Helvetica World Bold"/>
                <a:cs typeface="Helvetica World Bold"/>
                <a:sym typeface="Helvetica World Bold"/>
              </a:rPr>
              <a:t>tăng</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giảm</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âm</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lượng</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nghe</a:t>
            </a:r>
            <a:endParaRPr lang="en-US" sz="2100" b="1" dirty="0">
              <a:solidFill>
                <a:srgbClr val="000000"/>
              </a:solidFill>
              <a:latin typeface="Helvetica World Bold"/>
              <a:ea typeface="Helvetica World Bold"/>
              <a:cs typeface="Helvetica World Bold"/>
              <a:sym typeface="Helvetica World Bold"/>
            </a:endParaRPr>
          </a:p>
        </p:txBody>
      </p:sp>
      <p:cxnSp>
        <p:nvCxnSpPr>
          <p:cNvPr id="41" name="Connector: Elbow 40">
            <a:extLst>
              <a:ext uri="{FF2B5EF4-FFF2-40B4-BE49-F238E27FC236}">
                <a16:creationId xmlns:a16="http://schemas.microsoft.com/office/drawing/2014/main" id="{564B1780-9B36-1A8A-A53B-A2C4F4587723}"/>
              </a:ext>
            </a:extLst>
          </p:cNvPr>
          <p:cNvCxnSpPr>
            <a:cxnSpLocks/>
          </p:cNvCxnSpPr>
          <p:nvPr/>
        </p:nvCxnSpPr>
        <p:spPr>
          <a:xfrm rot="5400000" flipH="1" flipV="1">
            <a:off x="5471642" y="7854845"/>
            <a:ext cx="2180949" cy="59274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E90B9805-0416-6F66-BE85-FB8DCA68D7CD}"/>
              </a:ext>
            </a:extLst>
          </p:cNvPr>
          <p:cNvCxnSpPr>
            <a:cxnSpLocks/>
          </p:cNvCxnSpPr>
          <p:nvPr/>
        </p:nvCxnSpPr>
        <p:spPr>
          <a:xfrm rot="10800000" flipV="1">
            <a:off x="7031183" y="2929825"/>
            <a:ext cx="7982260" cy="2075730"/>
          </a:xfrm>
          <a:prstGeom prst="bentConnector3">
            <a:avLst>
              <a:gd name="adj1" fmla="val 99837"/>
            </a:avLst>
          </a:prstGeom>
          <a:ln>
            <a:tailEnd type="triangle"/>
          </a:ln>
        </p:spPr>
        <p:style>
          <a:lnRef idx="3">
            <a:schemeClr val="dk1"/>
          </a:lnRef>
          <a:fillRef idx="0">
            <a:schemeClr val="dk1"/>
          </a:fillRef>
          <a:effectRef idx="2">
            <a:schemeClr val="dk1"/>
          </a:effectRef>
          <a:fontRef idx="minor">
            <a:schemeClr val="tx1"/>
          </a:fontRef>
        </p:style>
      </p:cxnSp>
      <p:cxnSp>
        <p:nvCxnSpPr>
          <p:cNvPr id="66" name="Connector: Elbow 65">
            <a:extLst>
              <a:ext uri="{FF2B5EF4-FFF2-40B4-BE49-F238E27FC236}">
                <a16:creationId xmlns:a16="http://schemas.microsoft.com/office/drawing/2014/main" id="{0683413C-534E-1861-819F-08CC2214A9B6}"/>
              </a:ext>
            </a:extLst>
          </p:cNvPr>
          <p:cNvCxnSpPr>
            <a:cxnSpLocks/>
          </p:cNvCxnSpPr>
          <p:nvPr/>
        </p:nvCxnSpPr>
        <p:spPr>
          <a:xfrm rot="10800000">
            <a:off x="8001001" y="5804259"/>
            <a:ext cx="7861981" cy="2424687"/>
          </a:xfrm>
          <a:prstGeom prst="bentConnector3">
            <a:avLst>
              <a:gd name="adj1" fmla="val 10012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1322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73439-FBA5-E73E-AC9A-3E90398183E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7540018-1F3C-6948-7C9E-17516F64B4EE}"/>
              </a:ext>
            </a:extLst>
          </p:cNvPr>
          <p:cNvSpPr/>
          <p:nvPr/>
        </p:nvSpPr>
        <p:spPr>
          <a:xfrm>
            <a:off x="-4394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15" name="TextBox 15">
            <a:extLst>
              <a:ext uri="{FF2B5EF4-FFF2-40B4-BE49-F238E27FC236}">
                <a16:creationId xmlns:a16="http://schemas.microsoft.com/office/drawing/2014/main" id="{93EC9CE5-AF15-C7CC-E345-22FC16C520D6}"/>
              </a:ext>
            </a:extLst>
          </p:cNvPr>
          <p:cNvSpPr txBox="1"/>
          <p:nvPr/>
        </p:nvSpPr>
        <p:spPr>
          <a:xfrm>
            <a:off x="6107549" y="1479351"/>
            <a:ext cx="6072902" cy="939795"/>
          </a:xfrm>
          <a:prstGeom prst="rect">
            <a:avLst/>
          </a:prstGeom>
        </p:spPr>
        <p:txBody>
          <a:bodyPr lIns="0" tIns="0" rIns="0" bIns="0" rtlCol="0" anchor="t">
            <a:spAutoFit/>
          </a:bodyPr>
          <a:lstStyle/>
          <a:p>
            <a:pPr algn="ctr">
              <a:lnSpc>
                <a:spcPts val="7000"/>
              </a:lnSpc>
              <a:spcBef>
                <a:spcPct val="0"/>
              </a:spcBef>
            </a:pPr>
            <a:r>
              <a:rPr lang="en-US" sz="5000" b="1" dirty="0">
                <a:solidFill>
                  <a:srgbClr val="0097B2"/>
                </a:solidFill>
                <a:latin typeface="Helvetica World Bold"/>
                <a:ea typeface="Helvetica World Bold"/>
                <a:cs typeface="Helvetica World Bold"/>
                <a:sym typeface="Helvetica World Bold"/>
              </a:rPr>
              <a:t>Giao </a:t>
            </a:r>
            <a:r>
              <a:rPr lang="en-US" sz="5000" b="1" dirty="0" err="1">
                <a:solidFill>
                  <a:srgbClr val="0097B2"/>
                </a:solidFill>
                <a:latin typeface="Helvetica World Bold"/>
                <a:ea typeface="Helvetica World Bold"/>
                <a:cs typeface="Helvetica World Bold"/>
                <a:sym typeface="Helvetica World Bold"/>
              </a:rPr>
              <a:t>diện</a:t>
            </a:r>
            <a:r>
              <a:rPr lang="en-US" sz="5000" b="1" dirty="0">
                <a:solidFill>
                  <a:srgbClr val="0097B2"/>
                </a:solidFill>
                <a:latin typeface="Helvetica World Bold"/>
                <a:ea typeface="Helvetica World Bold"/>
                <a:cs typeface="Helvetica World Bold"/>
                <a:sym typeface="Helvetica World Bold"/>
              </a:rPr>
              <a:t> </a:t>
            </a:r>
            <a:r>
              <a:rPr lang="en-US" sz="5000" b="1" dirty="0" err="1">
                <a:solidFill>
                  <a:srgbClr val="0097B2"/>
                </a:solidFill>
                <a:latin typeface="Helvetica World Bold"/>
                <a:ea typeface="Helvetica World Bold"/>
                <a:cs typeface="Helvetica World Bold"/>
                <a:sym typeface="Helvetica World Bold"/>
              </a:rPr>
              <a:t>ứng</a:t>
            </a:r>
            <a:r>
              <a:rPr lang="en-US" sz="5000" b="1" dirty="0">
                <a:solidFill>
                  <a:srgbClr val="0097B2"/>
                </a:solidFill>
                <a:latin typeface="Helvetica World Bold"/>
                <a:ea typeface="Helvetica World Bold"/>
                <a:cs typeface="Helvetica World Bold"/>
                <a:sym typeface="Helvetica World Bold"/>
              </a:rPr>
              <a:t> </a:t>
            </a:r>
            <a:r>
              <a:rPr lang="en-US" sz="5000" b="1" dirty="0" err="1">
                <a:solidFill>
                  <a:srgbClr val="0097B2"/>
                </a:solidFill>
                <a:latin typeface="Helvetica World Bold"/>
                <a:ea typeface="Helvetica World Bold"/>
                <a:cs typeface="Helvetica World Bold"/>
                <a:sym typeface="Helvetica World Bold"/>
              </a:rPr>
              <a:t>dụng</a:t>
            </a:r>
            <a:endParaRPr lang="en-US" sz="5000" b="1" dirty="0">
              <a:solidFill>
                <a:srgbClr val="0097B2"/>
              </a:solidFill>
              <a:latin typeface="Helvetica World Bold"/>
              <a:ea typeface="Helvetica World Bold"/>
              <a:cs typeface="Helvetica World Bold"/>
              <a:sym typeface="Helvetica World Bold"/>
            </a:endParaRPr>
          </a:p>
        </p:txBody>
      </p:sp>
      <p:sp>
        <p:nvSpPr>
          <p:cNvPr id="18" name="TextBox 18">
            <a:extLst>
              <a:ext uri="{FF2B5EF4-FFF2-40B4-BE49-F238E27FC236}">
                <a16:creationId xmlns:a16="http://schemas.microsoft.com/office/drawing/2014/main" id="{E959BE1B-E0C6-95B2-EA07-C745F86A1599}"/>
              </a:ext>
            </a:extLst>
          </p:cNvPr>
          <p:cNvSpPr txBox="1"/>
          <p:nvPr/>
        </p:nvSpPr>
        <p:spPr>
          <a:xfrm>
            <a:off x="-192413" y="6254293"/>
            <a:ext cx="3827843" cy="733149"/>
          </a:xfrm>
          <a:prstGeom prst="rect">
            <a:avLst/>
          </a:prstGeom>
        </p:spPr>
        <p:txBody>
          <a:bodyPr lIns="0" tIns="0" rIns="0" bIns="0" rtlCol="0" anchor="t">
            <a:spAutoFit/>
          </a:bodyPr>
          <a:lstStyle/>
          <a:p>
            <a:pPr algn="ctr">
              <a:lnSpc>
                <a:spcPts val="3010"/>
              </a:lnSpc>
              <a:spcBef>
                <a:spcPct val="0"/>
              </a:spcBef>
            </a:pPr>
            <a:r>
              <a:rPr lang="en-US" sz="2100" b="1" dirty="0" err="1">
                <a:solidFill>
                  <a:srgbClr val="000000"/>
                </a:solidFill>
                <a:latin typeface="Helvetica World Bold"/>
                <a:ea typeface="Helvetica World Bold"/>
                <a:cs typeface="Helvetica World Bold"/>
                <a:sym typeface="Helvetica World Bold"/>
              </a:rPr>
              <a:t>recordButton</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Nút</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để</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khởi</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động</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quá</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trình</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ghi</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âm</a:t>
            </a:r>
            <a:endParaRPr lang="en-US" sz="2100" b="1" dirty="0">
              <a:solidFill>
                <a:srgbClr val="000000"/>
              </a:solidFill>
              <a:latin typeface="Helvetica World Bold"/>
              <a:ea typeface="Helvetica World Bold"/>
              <a:cs typeface="Helvetica World Bold"/>
              <a:sym typeface="Helvetica World Bold"/>
            </a:endParaRPr>
          </a:p>
        </p:txBody>
      </p:sp>
      <p:pic>
        <p:nvPicPr>
          <p:cNvPr id="28" name="Picture 27">
            <a:extLst>
              <a:ext uri="{FF2B5EF4-FFF2-40B4-BE49-F238E27FC236}">
                <a16:creationId xmlns:a16="http://schemas.microsoft.com/office/drawing/2014/main" id="{618A8F99-AC8D-FD51-FF18-6DBEEAB081E6}"/>
              </a:ext>
            </a:extLst>
          </p:cNvPr>
          <p:cNvPicPr>
            <a:picLocks noChangeAspect="1"/>
          </p:cNvPicPr>
          <p:nvPr/>
        </p:nvPicPr>
        <p:blipFill>
          <a:blip r:embed="rId3"/>
          <a:stretch>
            <a:fillRect/>
          </a:stretch>
        </p:blipFill>
        <p:spPr>
          <a:xfrm>
            <a:off x="3883452" y="2294171"/>
            <a:ext cx="9301899" cy="6233531"/>
          </a:xfrm>
          <a:prstGeom prst="rect">
            <a:avLst/>
          </a:prstGeom>
        </p:spPr>
      </p:pic>
      <p:cxnSp>
        <p:nvCxnSpPr>
          <p:cNvPr id="37" name="Connector: Elbow 36">
            <a:extLst>
              <a:ext uri="{FF2B5EF4-FFF2-40B4-BE49-F238E27FC236}">
                <a16:creationId xmlns:a16="http://schemas.microsoft.com/office/drawing/2014/main" id="{553499B7-622F-C78D-17C7-9529232E2EB6}"/>
              </a:ext>
            </a:extLst>
          </p:cNvPr>
          <p:cNvCxnSpPr>
            <a:cxnSpLocks/>
          </p:cNvCxnSpPr>
          <p:nvPr/>
        </p:nvCxnSpPr>
        <p:spPr>
          <a:xfrm flipV="1">
            <a:off x="1341800" y="7060743"/>
            <a:ext cx="3839800" cy="932086"/>
          </a:xfrm>
          <a:prstGeom prst="bentConnector3">
            <a:avLst>
              <a:gd name="adj1" fmla="val 100273"/>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9">
            <a:extLst>
              <a:ext uri="{FF2B5EF4-FFF2-40B4-BE49-F238E27FC236}">
                <a16:creationId xmlns:a16="http://schemas.microsoft.com/office/drawing/2014/main" id="{05B66F23-1AE2-A94D-1DB1-65C416D4607B}"/>
              </a:ext>
            </a:extLst>
          </p:cNvPr>
          <p:cNvSpPr txBox="1"/>
          <p:nvPr/>
        </p:nvSpPr>
        <p:spPr>
          <a:xfrm>
            <a:off x="10209482" y="8753199"/>
            <a:ext cx="5951588" cy="337400"/>
          </a:xfrm>
          <a:prstGeom prst="rect">
            <a:avLst/>
          </a:prstGeom>
        </p:spPr>
        <p:txBody>
          <a:bodyPr lIns="0" tIns="0" rIns="0" bIns="0" rtlCol="0" anchor="t">
            <a:spAutoFit/>
          </a:bodyPr>
          <a:lstStyle/>
          <a:p>
            <a:pPr algn="ctr">
              <a:lnSpc>
                <a:spcPts val="2940"/>
              </a:lnSpc>
              <a:spcBef>
                <a:spcPct val="0"/>
              </a:spcBef>
            </a:pPr>
            <a:r>
              <a:rPr lang="en-US" sz="2100" b="1" dirty="0" err="1">
                <a:solidFill>
                  <a:srgbClr val="000000"/>
                </a:solidFill>
                <a:latin typeface="Helvetica World Bold"/>
                <a:ea typeface="Helvetica World Bold"/>
                <a:cs typeface="Helvetica World Bold"/>
                <a:sym typeface="Helvetica World Bold"/>
              </a:rPr>
              <a:t>ToggleVideoButton_Click</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Bắt</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đầu</a:t>
            </a:r>
            <a:r>
              <a:rPr lang="en-US" sz="2100" b="1" dirty="0">
                <a:solidFill>
                  <a:srgbClr val="000000"/>
                </a:solidFill>
                <a:latin typeface="Helvetica World Bold"/>
                <a:ea typeface="Helvetica World Bold"/>
                <a:cs typeface="Helvetica World Bold"/>
                <a:sym typeface="Helvetica World Bold"/>
              </a:rPr>
              <a:t> </a:t>
            </a:r>
            <a:r>
              <a:rPr lang="en-US" sz="2100" b="1" dirty="0" err="1">
                <a:solidFill>
                  <a:srgbClr val="000000"/>
                </a:solidFill>
                <a:latin typeface="Helvetica World Bold"/>
                <a:ea typeface="Helvetica World Bold"/>
                <a:cs typeface="Helvetica World Bold"/>
                <a:sym typeface="Helvetica World Bold"/>
              </a:rPr>
              <a:t>nhận</a:t>
            </a:r>
            <a:r>
              <a:rPr lang="en-US" sz="2100" b="1" dirty="0">
                <a:solidFill>
                  <a:srgbClr val="000000"/>
                </a:solidFill>
                <a:latin typeface="Helvetica World Bold"/>
                <a:ea typeface="Helvetica World Bold"/>
                <a:cs typeface="Helvetica World Bold"/>
                <a:sym typeface="Helvetica World Bold"/>
              </a:rPr>
              <a:t> video</a:t>
            </a:r>
          </a:p>
        </p:txBody>
      </p:sp>
      <p:cxnSp>
        <p:nvCxnSpPr>
          <p:cNvPr id="41" name="Connector: Elbow 40">
            <a:extLst>
              <a:ext uri="{FF2B5EF4-FFF2-40B4-BE49-F238E27FC236}">
                <a16:creationId xmlns:a16="http://schemas.microsoft.com/office/drawing/2014/main" id="{DF26504F-2EE2-4D25-29D7-4CBFC11B444A}"/>
              </a:ext>
            </a:extLst>
          </p:cNvPr>
          <p:cNvCxnSpPr>
            <a:cxnSpLocks/>
          </p:cNvCxnSpPr>
          <p:nvPr/>
        </p:nvCxnSpPr>
        <p:spPr>
          <a:xfrm rot="10800000">
            <a:off x="9753600" y="6987442"/>
            <a:ext cx="5057480" cy="2251970"/>
          </a:xfrm>
          <a:prstGeom prst="bentConnector3">
            <a:avLst>
              <a:gd name="adj1" fmla="val 9920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0632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0477"/>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4911152" y="1657483"/>
            <a:ext cx="8497134" cy="939795"/>
          </a:xfrm>
          <a:prstGeom prst="rect">
            <a:avLst/>
          </a:prstGeom>
        </p:spPr>
        <p:txBody>
          <a:bodyPr lIns="0" tIns="0" rIns="0" bIns="0" rtlCol="0" anchor="t">
            <a:spAutoFit/>
          </a:bodyPr>
          <a:lstStyle/>
          <a:p>
            <a:pPr algn="ctr">
              <a:lnSpc>
                <a:spcPts val="7000"/>
              </a:lnSpc>
              <a:spcBef>
                <a:spcPct val="0"/>
              </a:spcBef>
            </a:pPr>
            <a:r>
              <a:rPr lang="en-US" sz="5000" b="1">
                <a:solidFill>
                  <a:srgbClr val="0097B2"/>
                </a:solidFill>
                <a:latin typeface="Helvetica World Bold"/>
                <a:ea typeface="Helvetica World Bold"/>
                <a:cs typeface="Helvetica World Bold"/>
                <a:sym typeface="Helvetica World Bold"/>
              </a:rPr>
              <a:t>Giao diện ứng dụng (Client)</a:t>
            </a:r>
          </a:p>
        </p:txBody>
      </p:sp>
      <p:sp>
        <p:nvSpPr>
          <p:cNvPr id="6" name="TextBox 6"/>
          <p:cNvSpPr txBox="1"/>
          <p:nvPr/>
        </p:nvSpPr>
        <p:spPr>
          <a:xfrm>
            <a:off x="13570293" y="4010703"/>
            <a:ext cx="4749145" cy="806450"/>
          </a:xfrm>
          <a:prstGeom prst="rect">
            <a:avLst/>
          </a:prstGeom>
        </p:spPr>
        <p:txBody>
          <a:bodyPr lIns="0" tIns="0" rIns="0" bIns="0" rtlCol="0" anchor="t">
            <a:spAutoFit/>
          </a:bodyPr>
          <a:lstStyle/>
          <a:p>
            <a:pPr algn="ctr">
              <a:lnSpc>
                <a:spcPts val="3010"/>
              </a:lnSpc>
              <a:spcBef>
                <a:spcPct val="0"/>
              </a:spcBef>
            </a:pPr>
            <a:r>
              <a:rPr lang="en-US" sz="2150" b="1" dirty="0">
                <a:solidFill>
                  <a:srgbClr val="000000"/>
                </a:solidFill>
                <a:latin typeface="Helvetica World Bold"/>
                <a:ea typeface="Helvetica World Bold"/>
                <a:cs typeface="Helvetica World Bold"/>
                <a:sym typeface="Helvetica World Bold"/>
              </a:rPr>
              <a:t>input: Client </a:t>
            </a:r>
            <a:r>
              <a:rPr lang="en-US" sz="2150" b="1" dirty="0" err="1">
                <a:solidFill>
                  <a:srgbClr val="000000"/>
                </a:solidFill>
                <a:latin typeface="Helvetica World Bold"/>
                <a:ea typeface="Helvetica World Bold"/>
                <a:cs typeface="Helvetica World Bold"/>
                <a:sym typeface="Helvetica World Bold"/>
              </a:rPr>
              <a:t>nhập</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địa</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chỉ</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của</a:t>
            </a:r>
            <a:r>
              <a:rPr lang="en-US" sz="2150" b="1" dirty="0">
                <a:solidFill>
                  <a:srgbClr val="000000"/>
                </a:solidFill>
                <a:latin typeface="Helvetica World Bold"/>
                <a:ea typeface="Helvetica World Bold"/>
                <a:cs typeface="Helvetica World Bold"/>
                <a:sym typeface="Helvetica World Bold"/>
              </a:rPr>
              <a:t> host </a:t>
            </a:r>
            <a:r>
              <a:rPr lang="en-US" sz="2150" b="1" dirty="0" err="1">
                <a:solidFill>
                  <a:srgbClr val="000000"/>
                </a:solidFill>
                <a:latin typeface="Helvetica World Bold"/>
                <a:ea typeface="Helvetica World Bold"/>
                <a:cs typeface="Helvetica World Bold"/>
                <a:sym typeface="Helvetica World Bold"/>
              </a:rPr>
              <a:t>để</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bắt</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đầu</a:t>
            </a:r>
            <a:r>
              <a:rPr lang="en-US" sz="2150" b="1" dirty="0">
                <a:solidFill>
                  <a:srgbClr val="000000"/>
                </a:solidFill>
                <a:latin typeface="Helvetica World Bold"/>
                <a:ea typeface="Helvetica World Bold"/>
                <a:cs typeface="Helvetica World Bold"/>
                <a:sym typeface="Helvetica World Bold"/>
              </a:rPr>
              <a:t> </a:t>
            </a:r>
            <a:r>
              <a:rPr lang="en-US" sz="2150" b="1" dirty="0" err="1">
                <a:solidFill>
                  <a:srgbClr val="000000"/>
                </a:solidFill>
                <a:latin typeface="Helvetica World Bold"/>
                <a:ea typeface="Helvetica World Bold"/>
                <a:cs typeface="Helvetica World Bold"/>
                <a:sym typeface="Helvetica World Bold"/>
              </a:rPr>
              <a:t>gọi</a:t>
            </a:r>
            <a:endParaRPr lang="en-US" sz="2150" b="1" dirty="0">
              <a:solidFill>
                <a:srgbClr val="000000"/>
              </a:solidFill>
              <a:latin typeface="Helvetica World Bold"/>
              <a:ea typeface="Helvetica World Bold"/>
              <a:cs typeface="Helvetica World Bold"/>
              <a:sym typeface="Helvetica World Bold"/>
            </a:endParaRPr>
          </a:p>
        </p:txBody>
      </p:sp>
      <p:pic>
        <p:nvPicPr>
          <p:cNvPr id="8" name="Picture 7">
            <a:extLst>
              <a:ext uri="{FF2B5EF4-FFF2-40B4-BE49-F238E27FC236}">
                <a16:creationId xmlns:a16="http://schemas.microsoft.com/office/drawing/2014/main" id="{8D99F64B-96F4-67FC-935F-F78BA86AB8F6}"/>
              </a:ext>
            </a:extLst>
          </p:cNvPr>
          <p:cNvPicPr>
            <a:picLocks noChangeAspect="1"/>
          </p:cNvPicPr>
          <p:nvPr/>
        </p:nvPicPr>
        <p:blipFill>
          <a:blip r:embed="rId3"/>
          <a:stretch>
            <a:fillRect/>
          </a:stretch>
        </p:blipFill>
        <p:spPr>
          <a:xfrm>
            <a:off x="3942189" y="2597278"/>
            <a:ext cx="9096375" cy="6105525"/>
          </a:xfrm>
          <a:prstGeom prst="rect">
            <a:avLst/>
          </a:prstGeom>
        </p:spPr>
      </p:pic>
      <p:cxnSp>
        <p:nvCxnSpPr>
          <p:cNvPr id="10" name="Straight Connector 9">
            <a:extLst>
              <a:ext uri="{FF2B5EF4-FFF2-40B4-BE49-F238E27FC236}">
                <a16:creationId xmlns:a16="http://schemas.microsoft.com/office/drawing/2014/main" id="{859F82BF-6BBD-BE9B-5311-69A837BD7219}"/>
              </a:ext>
            </a:extLst>
          </p:cNvPr>
          <p:cNvCxnSpPr>
            <a:cxnSpLocks/>
          </p:cNvCxnSpPr>
          <p:nvPr/>
        </p:nvCxnSpPr>
        <p:spPr>
          <a:xfrm>
            <a:off x="8458200" y="3848100"/>
            <a:ext cx="0" cy="969053"/>
          </a:xfrm>
          <a:prstGeom prst="line">
            <a:avLst/>
          </a:prstGeom>
        </p:spPr>
        <p:style>
          <a:lnRef idx="3">
            <a:schemeClr val="accent1"/>
          </a:lnRef>
          <a:fillRef idx="0">
            <a:schemeClr val="accent1"/>
          </a:fillRef>
          <a:effectRef idx="2">
            <a:schemeClr val="accent1"/>
          </a:effectRef>
          <a:fontRef idx="minor">
            <a:schemeClr val="tx1"/>
          </a:fontRef>
        </p:style>
      </p:cxnSp>
      <p:sp>
        <p:nvSpPr>
          <p:cNvPr id="5" name="AutoShape 5"/>
          <p:cNvSpPr/>
          <p:nvPr/>
        </p:nvSpPr>
        <p:spPr>
          <a:xfrm>
            <a:off x="8610601" y="4344098"/>
            <a:ext cx="9598220" cy="969053"/>
          </a:xfrm>
          <a:prstGeom prst="line">
            <a:avLst/>
          </a:prstGeom>
          <a:ln w="38100" cap="flat">
            <a:solidFill>
              <a:srgbClr val="0097B2"/>
            </a:solidFill>
            <a:prstDash val="solid"/>
            <a:headEnd type="arrow" w="med" len="sm"/>
            <a:tailEnd type="none" w="sm" len="sm"/>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623"/>
            <a:ext cx="18319438" cy="10269377"/>
          </a:xfrm>
          <a:custGeom>
            <a:avLst/>
            <a:gdLst/>
            <a:ahLst/>
            <a:cxnLst/>
            <a:rect l="l" t="t" r="r" b="b"/>
            <a:pathLst>
              <a:path w="18319438" h="10269377">
                <a:moveTo>
                  <a:pt x="0" y="0"/>
                </a:moveTo>
                <a:lnTo>
                  <a:pt x="18319438" y="0"/>
                </a:lnTo>
                <a:lnTo>
                  <a:pt x="18319438" y="10269377"/>
                </a:lnTo>
                <a:lnTo>
                  <a:pt x="0" y="1026937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770614" y="4413887"/>
            <a:ext cx="2746772" cy="1325876"/>
          </a:xfrm>
          <a:prstGeom prst="rect">
            <a:avLst/>
          </a:prstGeom>
        </p:spPr>
        <p:txBody>
          <a:bodyPr lIns="0" tIns="0" rIns="0" bIns="0" rtlCol="0" anchor="t">
            <a:spAutoFit/>
          </a:bodyPr>
          <a:lstStyle/>
          <a:p>
            <a:pPr algn="ctr">
              <a:lnSpc>
                <a:spcPts val="10080"/>
              </a:lnSpc>
              <a:spcBef>
                <a:spcPct val="0"/>
              </a:spcBef>
            </a:pPr>
            <a:r>
              <a:rPr lang="en-US" sz="7200" b="1">
                <a:solidFill>
                  <a:srgbClr val="0097B2"/>
                </a:solidFill>
                <a:latin typeface="Helvetica World Bold"/>
                <a:ea typeface="Helvetica World Bold"/>
                <a:cs typeface="Helvetica World Bold"/>
                <a:sym typeface="Helvetica World Bold"/>
              </a:rPr>
              <a:t>DEMO</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spPr>
      <a:bodyPr/>
      <a:lstStyle>
        <a:defPPr algn="l">
          <a:defRPr>
            <a:latin typeface="Times New Roman" panose="02020603050405020304" pitchFamily="18" charset="0"/>
            <a:cs typeface="Times New Roman" panose="02020603050405020304" pitchFamily="18" charset="0"/>
          </a:defRPr>
        </a:defPPr>
      </a:lstStyle>
    </a:spDef>
  </a:objectDefaults>
  <a:extraClrSchemeLst/>
</a:theme>
</file>

<file path=docProps/app.xml><?xml version="1.0" encoding="utf-8"?>
<Properties xmlns="http://schemas.openxmlformats.org/officeDocument/2006/extended-properties" xmlns:vt="http://schemas.openxmlformats.org/officeDocument/2006/docPropsVTypes">
  <TotalTime>37</TotalTime>
  <Words>363</Words>
  <Application>Microsoft Office PowerPoint</Application>
  <PresentationFormat>Custom</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Arial</vt:lpstr>
      <vt:lpstr>Helvetica World Bold</vt:lpstr>
      <vt:lpstr>Calibri</vt:lpstr>
      <vt:lpstr>Helvetica World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dc:title>
  <cp:lastModifiedBy>Mạnh Huỳnh</cp:lastModifiedBy>
  <cp:revision>3</cp:revision>
  <dcterms:created xsi:type="dcterms:W3CDTF">2006-08-16T00:00:00Z</dcterms:created>
  <dcterms:modified xsi:type="dcterms:W3CDTF">2025-07-01T11:01:16Z</dcterms:modified>
  <dc:identifier>DAGV8H6Ezp0</dc:identifier>
</cp:coreProperties>
</file>