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2054-DDB1-4C0F-ABCF-83E0B2D15D4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FB4-34D6-4938-BDA5-39D440EA2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7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2054-DDB1-4C0F-ABCF-83E0B2D15D4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FB4-34D6-4938-BDA5-39D440EA2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37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2054-DDB1-4C0F-ABCF-83E0B2D15D4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FB4-34D6-4938-BDA5-39D440EA2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07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2054-DDB1-4C0F-ABCF-83E0B2D15D4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FB4-34D6-4938-BDA5-39D440EA2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38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2054-DDB1-4C0F-ABCF-83E0B2D15D4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FB4-34D6-4938-BDA5-39D440EA2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5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2054-DDB1-4C0F-ABCF-83E0B2D15D4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FB4-34D6-4938-BDA5-39D440EA2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3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2054-DDB1-4C0F-ABCF-83E0B2D15D4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FB4-34D6-4938-BDA5-39D440EA2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1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2054-DDB1-4C0F-ABCF-83E0B2D15D4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FB4-34D6-4938-BDA5-39D440EA2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24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2054-DDB1-4C0F-ABCF-83E0B2D15D4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FB4-34D6-4938-BDA5-39D440EA2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76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2054-DDB1-4C0F-ABCF-83E0B2D15D4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FB4-34D6-4938-BDA5-39D440EA2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2054-DDB1-4C0F-ABCF-83E0B2D15D4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FB4-34D6-4938-BDA5-39D440EA2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19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42054-DDB1-4C0F-ABCF-83E0B2D15D4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D3FB4-34D6-4938-BDA5-39D440EA2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87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69262" y="2872696"/>
            <a:ext cx="1324708" cy="6799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 smtClean="0"/>
              <a:t>Git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166443" y="1662266"/>
            <a:ext cx="1324708" cy="67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远程仓库</a:t>
            </a:r>
            <a:r>
              <a:rPr lang="en-US" altLang="zh-CN" dirty="0" smtClean="0"/>
              <a:t>GitHub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30969" y="1603650"/>
            <a:ext cx="1758462" cy="67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分布式版本控制系统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0257690" y="3048024"/>
            <a:ext cx="1101275" cy="616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代码文件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90454" y="170895"/>
            <a:ext cx="1604933" cy="67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电脑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47846" y="4979893"/>
            <a:ext cx="1324708" cy="67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暂存区（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94336" y="5026782"/>
            <a:ext cx="1793631" cy="67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本地仓库（</a:t>
            </a:r>
            <a:r>
              <a:rPr lang="en-US" altLang="zh-CN" dirty="0" smtClean="0"/>
              <a:t>Repository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403122" y="4979893"/>
            <a:ext cx="1559169" cy="67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工作区（</a:t>
            </a:r>
            <a:r>
              <a:rPr lang="en-US" altLang="zh-CN" dirty="0" smtClean="0"/>
              <a:t>workspace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上弧形箭头 11"/>
          <p:cNvSpPr/>
          <p:nvPr/>
        </p:nvSpPr>
        <p:spPr>
          <a:xfrm>
            <a:off x="5826368" y="4616479"/>
            <a:ext cx="1875693" cy="328247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上弧形箭头 12"/>
          <p:cNvSpPr/>
          <p:nvPr/>
        </p:nvSpPr>
        <p:spPr>
          <a:xfrm rot="10800000">
            <a:off x="5826367" y="5694998"/>
            <a:ext cx="1875693" cy="328247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上弧形箭头 14"/>
          <p:cNvSpPr/>
          <p:nvPr/>
        </p:nvSpPr>
        <p:spPr>
          <a:xfrm rot="10800000">
            <a:off x="2954215" y="5648099"/>
            <a:ext cx="2110154" cy="328247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799487" y="2424262"/>
            <a:ext cx="193434" cy="252046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弧形箭头 16"/>
          <p:cNvSpPr/>
          <p:nvPr/>
        </p:nvSpPr>
        <p:spPr>
          <a:xfrm rot="10405838">
            <a:off x="703938" y="1971312"/>
            <a:ext cx="644769" cy="3530949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上箭头 17"/>
          <p:cNvSpPr/>
          <p:nvPr/>
        </p:nvSpPr>
        <p:spPr>
          <a:xfrm>
            <a:off x="5052656" y="2249342"/>
            <a:ext cx="319111" cy="631199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箭头 18"/>
          <p:cNvSpPr/>
          <p:nvPr/>
        </p:nvSpPr>
        <p:spPr>
          <a:xfrm rot="19414051" flipV="1">
            <a:off x="8784217" y="4396362"/>
            <a:ext cx="2323134" cy="16952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上箭头 22"/>
          <p:cNvSpPr/>
          <p:nvPr/>
        </p:nvSpPr>
        <p:spPr>
          <a:xfrm flipV="1">
            <a:off x="5382019" y="3589323"/>
            <a:ext cx="157997" cy="13554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上箭头 23"/>
          <p:cNvSpPr/>
          <p:nvPr/>
        </p:nvSpPr>
        <p:spPr>
          <a:xfrm rot="-3420000" flipV="1">
            <a:off x="7136098" y="2950522"/>
            <a:ext cx="243742" cy="258391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箭头 24"/>
          <p:cNvSpPr/>
          <p:nvPr/>
        </p:nvSpPr>
        <p:spPr>
          <a:xfrm rot="3420000" flipH="1" flipV="1">
            <a:off x="3478414" y="2870352"/>
            <a:ext cx="243742" cy="258391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上箭头 25"/>
          <p:cNvSpPr/>
          <p:nvPr/>
        </p:nvSpPr>
        <p:spPr>
          <a:xfrm rot="18180000" flipH="1">
            <a:off x="3466518" y="1289299"/>
            <a:ext cx="243742" cy="258391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箭头 28"/>
          <p:cNvSpPr/>
          <p:nvPr/>
        </p:nvSpPr>
        <p:spPr>
          <a:xfrm rot="6981469" flipV="1">
            <a:off x="7625720" y="3436073"/>
            <a:ext cx="3254282" cy="16613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446700" y="1353842"/>
            <a:ext cx="1101275" cy="616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文件夹</a:t>
            </a:r>
            <a:endParaRPr lang="zh-CN" altLang="en-US" dirty="0"/>
          </a:p>
        </p:txBody>
      </p:sp>
      <p:sp>
        <p:nvSpPr>
          <p:cNvPr id="33" name="左箭头 32"/>
          <p:cNvSpPr/>
          <p:nvPr/>
        </p:nvSpPr>
        <p:spPr>
          <a:xfrm rot="20048393" flipV="1">
            <a:off x="3059769" y="3414049"/>
            <a:ext cx="7001837" cy="224365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291679" y="2397505"/>
            <a:ext cx="99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是一种</a:t>
            </a:r>
            <a:endParaRPr lang="zh-CN" altLang="en-US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3440038" y="2169913"/>
            <a:ext cx="66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包括</a:t>
            </a:r>
            <a:endParaRPr lang="zh-CN" altLang="en-US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5245065" y="4185711"/>
            <a:ext cx="66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包括</a:t>
            </a:r>
            <a:endParaRPr lang="zh-CN" altLang="en-US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3248425" y="3834442"/>
            <a:ext cx="66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包括</a:t>
            </a:r>
            <a:endParaRPr lang="zh-CN" altLang="en-US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6706128" y="3873145"/>
            <a:ext cx="66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包括</a:t>
            </a:r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847246" y="2662022"/>
            <a:ext cx="187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init</a:t>
            </a:r>
            <a:r>
              <a:rPr lang="zh-CN" altLang="en-US" b="1" dirty="0" smtClean="0"/>
              <a:t>命令初始化</a:t>
            </a:r>
            <a:endParaRPr lang="zh-CN" altLang="en-US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8407870" y="3649776"/>
            <a:ext cx="114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实际上是</a:t>
            </a:r>
            <a:endParaRPr lang="zh-CN" altLang="en-US" b="1" dirty="0"/>
          </a:p>
        </p:txBody>
      </p:sp>
      <p:sp>
        <p:nvSpPr>
          <p:cNvPr id="41" name="左箭头 40"/>
          <p:cNvSpPr/>
          <p:nvPr/>
        </p:nvSpPr>
        <p:spPr>
          <a:xfrm rot="14739591" flipV="1">
            <a:off x="10237116" y="2471980"/>
            <a:ext cx="1125431" cy="12000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0640728" y="2249342"/>
            <a:ext cx="68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存放</a:t>
            </a:r>
            <a:endParaRPr lang="zh-CN" altLang="en-US" b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9259836" y="4361753"/>
            <a:ext cx="188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在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中进行编辑</a:t>
            </a:r>
            <a:endParaRPr lang="zh-CN" altLang="en-US" b="1" dirty="0"/>
          </a:p>
        </p:txBody>
      </p:sp>
      <p:sp>
        <p:nvSpPr>
          <p:cNvPr id="14" name="上弧形箭头 13"/>
          <p:cNvSpPr/>
          <p:nvPr/>
        </p:nvSpPr>
        <p:spPr>
          <a:xfrm>
            <a:off x="2954215" y="4651645"/>
            <a:ext cx="2110154" cy="328247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左箭头 43"/>
          <p:cNvSpPr/>
          <p:nvPr/>
        </p:nvSpPr>
        <p:spPr>
          <a:xfrm rot="5400000" flipV="1">
            <a:off x="1149185" y="1044384"/>
            <a:ext cx="844539" cy="39122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418004" y="947217"/>
            <a:ext cx="2163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</a:t>
            </a:r>
            <a:r>
              <a:rPr lang="en-US" altLang="zh-CN" b="1" dirty="0" smtClean="0"/>
              <a:t>lone</a:t>
            </a:r>
            <a:r>
              <a:rPr lang="zh-CN" altLang="en-US" b="1" dirty="0" smtClean="0"/>
              <a:t>命令，生成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电脑的本地仓库</a:t>
            </a:r>
            <a:endParaRPr lang="zh-CN" altLang="en-US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6024650" y="4385571"/>
            <a:ext cx="15359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checkout</a:t>
            </a:r>
            <a:r>
              <a:rPr lang="zh-CN" altLang="en-US" sz="1400" b="1" dirty="0" smtClean="0"/>
              <a:t>，用暂存区的数据恢复工作区的数据</a:t>
            </a:r>
            <a:endParaRPr lang="zh-CN" altLang="en-US" sz="14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6122797" y="5659831"/>
            <a:ext cx="1339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</a:t>
            </a:r>
            <a:r>
              <a:rPr lang="en-US" altLang="zh-CN" sz="1400" b="1" dirty="0" smtClean="0"/>
              <a:t>dd</a:t>
            </a:r>
            <a:r>
              <a:rPr lang="zh-CN" altLang="en-US" sz="1400" b="1" dirty="0" smtClean="0"/>
              <a:t>，将工作区修改的内容上传到暂存区</a:t>
            </a:r>
            <a:endParaRPr lang="zh-CN" altLang="en-US" sz="1400" b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3422818" y="5687684"/>
            <a:ext cx="1339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</a:t>
            </a:r>
            <a:r>
              <a:rPr lang="en-US" altLang="zh-CN" sz="1400" b="1" dirty="0" smtClean="0"/>
              <a:t>ommit</a:t>
            </a:r>
            <a:r>
              <a:rPr lang="zh-CN" altLang="en-US" sz="1400" b="1" dirty="0" smtClean="0"/>
              <a:t>，将暂存区的数据提交到仓库，更新版本</a:t>
            </a:r>
            <a:endParaRPr lang="zh-CN" altLang="en-US" sz="1400" b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3491935" y="4328345"/>
            <a:ext cx="1339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reset</a:t>
            </a:r>
            <a:r>
              <a:rPr lang="zh-CN" altLang="en-US" sz="1400" b="1" dirty="0" smtClean="0"/>
              <a:t>，将暂存区的数据重置为参考最新的版本数据</a:t>
            </a:r>
            <a:endParaRPr lang="zh-CN" altLang="en-US" sz="1400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1521434" y="3285691"/>
            <a:ext cx="1240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pull</a:t>
            </a:r>
            <a:r>
              <a:rPr lang="zh-CN" altLang="en-US" sz="1600" b="1" dirty="0" smtClean="0"/>
              <a:t>，更新本地参考</a:t>
            </a:r>
            <a:endParaRPr lang="zh-CN" altLang="en-US" sz="1600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170763" y="3285691"/>
            <a:ext cx="1269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push</a:t>
            </a:r>
            <a:r>
              <a:rPr lang="zh-CN" altLang="en-US" sz="1600" b="1" dirty="0" smtClean="0"/>
              <a:t>，更新远程仓库</a:t>
            </a:r>
            <a:endParaRPr lang="zh-CN" altLang="en-US" sz="16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170763" y="4042801"/>
            <a:ext cx="1269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r</a:t>
            </a:r>
            <a:r>
              <a:rPr lang="en-US" altLang="zh-CN" sz="1600" b="1" dirty="0" smtClean="0"/>
              <a:t>emote add</a:t>
            </a:r>
            <a:r>
              <a:rPr lang="zh-CN" altLang="en-US" sz="1600" b="1" dirty="0" smtClean="0"/>
              <a:t>，将本地参考与远程仓库关联起来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503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129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秋 锋</dc:creator>
  <cp:lastModifiedBy>秋 锋</cp:lastModifiedBy>
  <cp:revision>5</cp:revision>
  <dcterms:created xsi:type="dcterms:W3CDTF">2018-07-05T14:35:46Z</dcterms:created>
  <dcterms:modified xsi:type="dcterms:W3CDTF">2018-07-05T15:07:41Z</dcterms:modified>
</cp:coreProperties>
</file>