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668" r:id="rId2"/>
    <p:sldId id="1205" r:id="rId3"/>
    <p:sldId id="1250" r:id="rId4"/>
    <p:sldId id="1245" r:id="rId5"/>
    <p:sldId id="1249" r:id="rId6"/>
    <p:sldId id="1251" r:id="rId7"/>
    <p:sldId id="1248" r:id="rId8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00"/>
    <a:srgbClr val="3C8C93"/>
    <a:srgbClr val="17E9D5"/>
    <a:srgbClr val="11EFCA"/>
    <a:srgbClr val="15EB94"/>
    <a:srgbClr val="00FFCC"/>
    <a:srgbClr val="00CC99"/>
    <a:srgbClr val="66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02618-A4B6-4389-B64F-7CCF7D697296}" v="136" dt="2022-07-19T23:43:48.800"/>
    <p1510:client id="{D3E3B483-3BBB-4942-83A2-DDF40CA78F2F}" v="10" dt="2022-07-19T06:51:00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3196" autoAdjust="0"/>
  </p:normalViewPr>
  <p:slideViewPr>
    <p:cSldViewPr snapToObjects="1">
      <p:cViewPr varScale="1">
        <p:scale>
          <a:sx n="121" d="100"/>
          <a:sy n="121" d="100"/>
        </p:scale>
        <p:origin x="1290" y="102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84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92502618-A4B6-4389-B64F-7CCF7D697296}"/>
    <pc:docChg chg="undo redo custSel addSld delSld modSld sldOrd">
      <pc:chgData name="塩谷 晃弘 / Akihiro Shiotani" userId="50aef054-9327-40af-9729-b525352b79f1" providerId="ADAL" clId="{92502618-A4B6-4389-B64F-7CCF7D697296}" dt="2022-07-19T23:44:09.801" v="1514" actId="478"/>
      <pc:docMkLst>
        <pc:docMk/>
      </pc:docMkLst>
      <pc:sldChg chg="addSp delSp modSp add del mod">
        <pc:chgData name="塩谷 晃弘 / Akihiro Shiotani" userId="50aef054-9327-40af-9729-b525352b79f1" providerId="ADAL" clId="{92502618-A4B6-4389-B64F-7CCF7D697296}" dt="2022-07-19T01:12:04.499" v="462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92502618-A4B6-4389-B64F-7CCF7D697296}" dt="2022-07-14T23:23:37.133" v="9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92502618-A4B6-4389-B64F-7CCF7D697296}" dt="2022-07-19T01:11:47.441" v="458" actId="1076"/>
          <ac:spMkLst>
            <pc:docMk/>
            <pc:sldMk cId="3136671927" sldId="668"/>
            <ac:spMk id="6" creationId="{00000000-0000-0000-0000-000000000000}"/>
          </ac:spMkLst>
        </pc:spChg>
        <pc:spChg chg="add del">
          <ac:chgData name="塩谷 晃弘 / Akihiro Shiotani" userId="50aef054-9327-40af-9729-b525352b79f1" providerId="ADAL" clId="{92502618-A4B6-4389-B64F-7CCF7D697296}" dt="2022-07-19T01:10:59.419" v="437" actId="22"/>
          <ac:spMkLst>
            <pc:docMk/>
            <pc:sldMk cId="3136671927" sldId="668"/>
            <ac:spMk id="7" creationId="{8A9210BB-4D63-553F-BF86-1AF1C6344812}"/>
          </ac:spMkLst>
        </pc:spChg>
        <pc:spChg chg="add mod">
          <ac:chgData name="塩谷 晃弘 / Akihiro Shiotani" userId="50aef054-9327-40af-9729-b525352b79f1" providerId="ADAL" clId="{92502618-A4B6-4389-B64F-7CCF7D697296}" dt="2022-07-19T01:12:04.499" v="462" actId="1076"/>
          <ac:spMkLst>
            <pc:docMk/>
            <pc:sldMk cId="3136671927" sldId="668"/>
            <ac:spMk id="8" creationId="{9E7D72F0-D277-B534-403D-B4B232DEFE90}"/>
          </ac:spMkLst>
        </pc:spChg>
      </pc:sldChg>
      <pc:sldChg chg="del">
        <pc:chgData name="塩谷 晃弘 / Akihiro Shiotani" userId="50aef054-9327-40af-9729-b525352b79f1" providerId="ADAL" clId="{92502618-A4B6-4389-B64F-7CCF7D697296}" dt="2022-07-15T05:01:39.089" v="23" actId="47"/>
        <pc:sldMkLst>
          <pc:docMk/>
          <pc:sldMk cId="2211404028" sldId="1200"/>
        </pc:sldMkLst>
      </pc:sldChg>
      <pc:sldChg chg="del">
        <pc:chgData name="塩谷 晃弘 / Akihiro Shiotani" userId="50aef054-9327-40af-9729-b525352b79f1" providerId="ADAL" clId="{92502618-A4B6-4389-B64F-7CCF7D697296}" dt="2022-07-15T05:01:39.169" v="26" actId="47"/>
        <pc:sldMkLst>
          <pc:docMk/>
          <pc:sldMk cId="2840895415" sldId="1205"/>
        </pc:sldMkLst>
      </pc:sldChg>
      <pc:sldChg chg="del">
        <pc:chgData name="塩谷 晃弘 / Akihiro Shiotani" userId="50aef054-9327-40af-9729-b525352b79f1" providerId="ADAL" clId="{92502618-A4B6-4389-B64F-7CCF7D697296}" dt="2022-07-14T23:23:51.500" v="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92502618-A4B6-4389-B64F-7CCF7D697296}" dt="2022-07-14T23:23:51.030" v="15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92502618-A4B6-4389-B64F-7CCF7D697296}" dt="2022-07-14T23:23:50.316" v="14" actId="47"/>
        <pc:sldMkLst>
          <pc:docMk/>
          <pc:sldMk cId="3469418313" sldId="1219"/>
        </pc:sldMkLst>
      </pc:sldChg>
      <pc:sldChg chg="del">
        <pc:chgData name="塩谷 晃弘 / Akihiro Shiotani" userId="50aef054-9327-40af-9729-b525352b79f1" providerId="ADAL" clId="{92502618-A4B6-4389-B64F-7CCF7D697296}" dt="2022-07-14T23:23:54.723" v="20" actId="47"/>
        <pc:sldMkLst>
          <pc:docMk/>
          <pc:sldMk cId="309474753" sldId="1225"/>
        </pc:sldMkLst>
      </pc:sldChg>
      <pc:sldChg chg="del">
        <pc:chgData name="塩谷 晃弘 / Akihiro Shiotani" userId="50aef054-9327-40af-9729-b525352b79f1" providerId="ADAL" clId="{92502618-A4B6-4389-B64F-7CCF7D697296}" dt="2022-07-15T05:01:39.099" v="24" actId="47"/>
        <pc:sldMkLst>
          <pc:docMk/>
          <pc:sldMk cId="444489803" sldId="1227"/>
        </pc:sldMkLst>
      </pc:sldChg>
      <pc:sldChg chg="add del">
        <pc:chgData name="塩谷 晃弘 / Akihiro Shiotani" userId="50aef054-9327-40af-9729-b525352b79f1" providerId="ADAL" clId="{92502618-A4B6-4389-B64F-7CCF7D697296}" dt="2022-07-19T01:39:50.631" v="706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92502618-A4B6-4389-B64F-7CCF7D697296}" dt="2022-07-14T23:23:52.202" v="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92502618-A4B6-4389-B64F-7CCF7D697296}" dt="2022-07-14T23:23:53.251" v="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92502618-A4B6-4389-B64F-7CCF7D697296}" dt="2022-07-14T23:23:53.921" v="19" actId="47"/>
        <pc:sldMkLst>
          <pc:docMk/>
          <pc:sldMk cId="3882254298" sldId="1236"/>
        </pc:sldMkLst>
      </pc:sldChg>
      <pc:sldChg chg="del">
        <pc:chgData name="塩谷 晃弘 / Akihiro Shiotani" userId="50aef054-9327-40af-9729-b525352b79f1" providerId="ADAL" clId="{92502618-A4B6-4389-B64F-7CCF7D697296}" dt="2022-07-15T05:01:39.059" v="22" actId="47"/>
        <pc:sldMkLst>
          <pc:docMk/>
          <pc:sldMk cId="2349704918" sldId="1237"/>
        </pc:sldMkLst>
      </pc:sldChg>
      <pc:sldChg chg="del">
        <pc:chgData name="塩谷 晃弘 / Akihiro Shiotani" userId="50aef054-9327-40af-9729-b525352b79f1" providerId="ADAL" clId="{92502618-A4B6-4389-B64F-7CCF7D697296}" dt="2022-07-15T05:01:38.499" v="21" actId="47"/>
        <pc:sldMkLst>
          <pc:docMk/>
          <pc:sldMk cId="3066842340" sldId="1238"/>
        </pc:sldMkLst>
      </pc:sldChg>
      <pc:sldChg chg="del">
        <pc:chgData name="塩谷 晃弘 / Akihiro Shiotani" userId="50aef054-9327-40af-9729-b525352b79f1" providerId="ADAL" clId="{92502618-A4B6-4389-B64F-7CCF7D697296}" dt="2022-07-15T05:01:39.139" v="25" actId="47"/>
        <pc:sldMkLst>
          <pc:docMk/>
          <pc:sldMk cId="3746227135" sldId="1239"/>
        </pc:sldMkLst>
      </pc:sldChg>
      <pc:sldChg chg="add del">
        <pc:chgData name="塩谷 晃弘 / Akihiro Shiotani" userId="50aef054-9327-40af-9729-b525352b79f1" providerId="ADAL" clId="{92502618-A4B6-4389-B64F-7CCF7D697296}" dt="2022-07-19T01:39:49.407" v="705" actId="47"/>
        <pc:sldMkLst>
          <pc:docMk/>
          <pc:sldMk cId="2577382852" sldId="1240"/>
        </pc:sldMkLst>
      </pc:sldChg>
      <pc:sldChg chg="del">
        <pc:chgData name="塩谷 晃弘 / Akihiro Shiotani" userId="50aef054-9327-40af-9729-b525352b79f1" providerId="ADAL" clId="{92502618-A4B6-4389-B64F-7CCF7D697296}" dt="2022-07-15T05:01:39.209" v="27" actId="47"/>
        <pc:sldMkLst>
          <pc:docMk/>
          <pc:sldMk cId="221935234" sldId="1241"/>
        </pc:sldMkLst>
      </pc:sldChg>
      <pc:sldChg chg="add del">
        <pc:chgData name="塩谷 晃弘 / Akihiro Shiotani" userId="50aef054-9327-40af-9729-b525352b79f1" providerId="ADAL" clId="{92502618-A4B6-4389-B64F-7CCF7D697296}" dt="2022-07-19T01:39:51.632" v="708" actId="47"/>
        <pc:sldMkLst>
          <pc:docMk/>
          <pc:sldMk cId="2620908024" sldId="1242"/>
        </pc:sldMkLst>
      </pc:sldChg>
      <pc:sldChg chg="add del">
        <pc:chgData name="塩谷 晃弘 / Akihiro Shiotani" userId="50aef054-9327-40af-9729-b525352b79f1" providerId="ADAL" clId="{92502618-A4B6-4389-B64F-7CCF7D697296}" dt="2022-07-19T01:39:51.463" v="707" actId="47"/>
        <pc:sldMkLst>
          <pc:docMk/>
          <pc:sldMk cId="3766282573" sldId="1243"/>
        </pc:sldMkLst>
      </pc:sldChg>
      <pc:sldChg chg="addSp delSp modSp add del mod">
        <pc:chgData name="塩谷 晃弘 / Akihiro Shiotani" userId="50aef054-9327-40af-9729-b525352b79f1" providerId="ADAL" clId="{92502618-A4B6-4389-B64F-7CCF7D697296}" dt="2022-07-19T23:44:03.691" v="1513" actId="20577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92502618-A4B6-4389-B64F-7CCF7D697296}" dt="2022-07-19T01:44:49.549" v="974"/>
          <ac:spMkLst>
            <pc:docMk/>
            <pc:sldMk cId="2732808256" sldId="124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92502618-A4B6-4389-B64F-7CCF7D697296}" dt="2022-07-19T01:00:39.802" v="176" actId="1076"/>
          <ac:spMkLst>
            <pc:docMk/>
            <pc:sldMk cId="2732808256" sldId="1245"/>
            <ac:spMk id="3" creationId="{F016973A-DA31-0F11-9EAD-C1A59C3741FB}"/>
          </ac:spMkLst>
        </pc:spChg>
        <pc:spChg chg="add del mod">
          <ac:chgData name="塩谷 晃弘 / Akihiro Shiotani" userId="50aef054-9327-40af-9729-b525352b79f1" providerId="ADAL" clId="{92502618-A4B6-4389-B64F-7CCF7D697296}" dt="2022-07-19T00:56:45.233" v="124" actId="478"/>
          <ac:spMkLst>
            <pc:docMk/>
            <pc:sldMk cId="2732808256" sldId="1245"/>
            <ac:spMk id="5" creationId="{9F31D94D-9C4F-A399-543F-038B3E3AA5FA}"/>
          </ac:spMkLst>
        </pc:spChg>
        <pc:spChg chg="add del mod">
          <ac:chgData name="塩谷 晃弘 / Akihiro Shiotani" userId="50aef054-9327-40af-9729-b525352b79f1" providerId="ADAL" clId="{92502618-A4B6-4389-B64F-7CCF7D697296}" dt="2022-07-19T01:08:15.355" v="313" actId="478"/>
          <ac:spMkLst>
            <pc:docMk/>
            <pc:sldMk cId="2732808256" sldId="1245"/>
            <ac:spMk id="6" creationId="{7B13632C-1FE7-4772-7377-368144A9CE89}"/>
          </ac:spMkLst>
        </pc:spChg>
        <pc:spChg chg="add del mod">
          <ac:chgData name="塩谷 晃弘 / Akihiro Shiotani" userId="50aef054-9327-40af-9729-b525352b79f1" providerId="ADAL" clId="{92502618-A4B6-4389-B64F-7CCF7D697296}" dt="2022-07-19T01:09:44.354" v="369" actId="21"/>
          <ac:spMkLst>
            <pc:docMk/>
            <pc:sldMk cId="2732808256" sldId="1245"/>
            <ac:spMk id="7" creationId="{AD77E12A-CB94-03BC-E314-E1147B805D34}"/>
          </ac:spMkLst>
        </pc:spChg>
        <pc:spChg chg="add mod">
          <ac:chgData name="塩谷 晃弘 / Akihiro Shiotani" userId="50aef054-9327-40af-9729-b525352b79f1" providerId="ADAL" clId="{92502618-A4B6-4389-B64F-7CCF7D697296}" dt="2022-07-19T01:43:52.526" v="922" actId="1076"/>
          <ac:spMkLst>
            <pc:docMk/>
            <pc:sldMk cId="2732808256" sldId="1245"/>
            <ac:spMk id="8" creationId="{59D87B54-D0FF-6F55-F511-BCA6DBDD6BB4}"/>
          </ac:spMkLst>
        </pc:spChg>
        <pc:spChg chg="add del mod ord">
          <ac:chgData name="塩谷 晃弘 / Akihiro Shiotani" userId="50aef054-9327-40af-9729-b525352b79f1" providerId="ADAL" clId="{92502618-A4B6-4389-B64F-7CCF7D697296}" dt="2022-07-15T05:05:56.323" v="94" actId="478"/>
          <ac:spMkLst>
            <pc:docMk/>
            <pc:sldMk cId="2732808256" sldId="1245"/>
            <ac:spMk id="10" creationId="{9B01FEB9-78A1-8585-7D49-3212A344B50B}"/>
          </ac:spMkLst>
        </pc:spChg>
        <pc:spChg chg="add del mod">
          <ac:chgData name="塩谷 晃弘 / Akihiro Shiotani" userId="50aef054-9327-40af-9729-b525352b79f1" providerId="ADAL" clId="{92502618-A4B6-4389-B64F-7CCF7D697296}" dt="2022-07-19T00:56:40.071" v="122" actId="478"/>
          <ac:spMkLst>
            <pc:docMk/>
            <pc:sldMk cId="2732808256" sldId="1245"/>
            <ac:spMk id="12" creationId="{B0F0386B-C81E-ECF4-D3D3-16341CF9B428}"/>
          </ac:spMkLst>
        </pc:spChg>
        <pc:spChg chg="add mod">
          <ac:chgData name="塩谷 晃弘 / Akihiro Shiotani" userId="50aef054-9327-40af-9729-b525352b79f1" providerId="ADAL" clId="{92502618-A4B6-4389-B64F-7CCF7D697296}" dt="2022-07-19T01:00:39.802" v="176" actId="1076"/>
          <ac:spMkLst>
            <pc:docMk/>
            <pc:sldMk cId="2732808256" sldId="1245"/>
            <ac:spMk id="13" creationId="{CE6B2C07-31C6-1FC9-54B5-94D44A21CC84}"/>
          </ac:spMkLst>
        </pc:spChg>
        <pc:spChg chg="add mod">
          <ac:chgData name="塩谷 晃弘 / Akihiro Shiotani" userId="50aef054-9327-40af-9729-b525352b79f1" providerId="ADAL" clId="{92502618-A4B6-4389-B64F-7CCF7D697296}" dt="2022-07-19T01:00:39.802" v="176" actId="1076"/>
          <ac:spMkLst>
            <pc:docMk/>
            <pc:sldMk cId="2732808256" sldId="1245"/>
            <ac:spMk id="14" creationId="{B7CA8B5B-85D4-3508-EEBE-107640D6188E}"/>
          </ac:spMkLst>
        </pc:spChg>
        <pc:spChg chg="add mod">
          <ac:chgData name="塩谷 晃弘 / Akihiro Shiotani" userId="50aef054-9327-40af-9729-b525352b79f1" providerId="ADAL" clId="{92502618-A4B6-4389-B64F-7CCF7D697296}" dt="2022-07-19T01:00:39.802" v="176" actId="1076"/>
          <ac:spMkLst>
            <pc:docMk/>
            <pc:sldMk cId="2732808256" sldId="1245"/>
            <ac:spMk id="15" creationId="{DF783435-5701-D1DE-4044-7DE184128FB1}"/>
          </ac:spMkLst>
        </pc:spChg>
        <pc:spChg chg="add del mod">
          <ac:chgData name="塩谷 晃弘 / Akihiro Shiotani" userId="50aef054-9327-40af-9729-b525352b79f1" providerId="ADAL" clId="{92502618-A4B6-4389-B64F-7CCF7D697296}" dt="2022-07-19T01:08:15.355" v="313" actId="478"/>
          <ac:spMkLst>
            <pc:docMk/>
            <pc:sldMk cId="2732808256" sldId="1245"/>
            <ac:spMk id="20" creationId="{00B679C7-C0D7-81E3-8A64-A6A699A8B205}"/>
          </ac:spMkLst>
        </pc:spChg>
        <pc:spChg chg="add del mod">
          <ac:chgData name="塩谷 晃弘 / Akihiro Shiotani" userId="50aef054-9327-40af-9729-b525352b79f1" providerId="ADAL" clId="{92502618-A4B6-4389-B64F-7CCF7D697296}" dt="2022-07-19T01:08:15.355" v="313" actId="478"/>
          <ac:spMkLst>
            <pc:docMk/>
            <pc:sldMk cId="2732808256" sldId="1245"/>
            <ac:spMk id="21" creationId="{2F867EE4-D1BA-8DFE-F4C1-16D60E080089}"/>
          </ac:spMkLst>
        </pc:spChg>
        <pc:spChg chg="add del mod">
          <ac:chgData name="塩谷 晃弘 / Akihiro Shiotani" userId="50aef054-9327-40af-9729-b525352b79f1" providerId="ADAL" clId="{92502618-A4B6-4389-B64F-7CCF7D697296}" dt="2022-07-19T01:08:26.911" v="315" actId="478"/>
          <ac:spMkLst>
            <pc:docMk/>
            <pc:sldMk cId="2732808256" sldId="1245"/>
            <ac:spMk id="22" creationId="{C8314D26-017C-5023-27A1-2659C071D9B8}"/>
          </ac:spMkLst>
        </pc:spChg>
        <pc:spChg chg="add del mod">
          <ac:chgData name="塩谷 晃弘 / Akihiro Shiotani" userId="50aef054-9327-40af-9729-b525352b79f1" providerId="ADAL" clId="{92502618-A4B6-4389-B64F-7CCF7D697296}" dt="2022-07-19T01:08:31.132" v="319" actId="478"/>
          <ac:spMkLst>
            <pc:docMk/>
            <pc:sldMk cId="2732808256" sldId="1245"/>
            <ac:spMk id="23" creationId="{5D7D1DE8-099F-88B7-7F9E-FACCD194DC44}"/>
          </ac:spMkLst>
        </pc:spChg>
        <pc:spChg chg="add del mod">
          <ac:chgData name="塩谷 晃弘 / Akihiro Shiotani" userId="50aef054-9327-40af-9729-b525352b79f1" providerId="ADAL" clId="{92502618-A4B6-4389-B64F-7CCF7D697296}" dt="2022-07-19T01:08:29.076" v="317" actId="478"/>
          <ac:spMkLst>
            <pc:docMk/>
            <pc:sldMk cId="2732808256" sldId="1245"/>
            <ac:spMk id="24" creationId="{D34B329F-E928-1E48-E878-21249B8CA85E}"/>
          </ac:spMkLst>
        </pc:spChg>
        <pc:spChg chg="add del mod">
          <ac:chgData name="塩谷 晃弘 / Akihiro Shiotani" userId="50aef054-9327-40af-9729-b525352b79f1" providerId="ADAL" clId="{92502618-A4B6-4389-B64F-7CCF7D697296}" dt="2022-07-19T01:08:29.980" v="318" actId="478"/>
          <ac:spMkLst>
            <pc:docMk/>
            <pc:sldMk cId="2732808256" sldId="1245"/>
            <ac:spMk id="25" creationId="{350F2DCA-41F2-54FE-A2C3-22BF49855E6D}"/>
          </ac:spMkLst>
        </pc:spChg>
        <pc:spChg chg="add del mod">
          <ac:chgData name="塩谷 晃弘 / Akihiro Shiotani" userId="50aef054-9327-40af-9729-b525352b79f1" providerId="ADAL" clId="{92502618-A4B6-4389-B64F-7CCF7D697296}" dt="2022-07-19T01:08:28.246" v="316" actId="478"/>
          <ac:spMkLst>
            <pc:docMk/>
            <pc:sldMk cId="2732808256" sldId="1245"/>
            <ac:spMk id="26" creationId="{54260F70-D4CE-FDF9-79BC-82B38EF0CD1C}"/>
          </ac:spMkLst>
        </pc:spChg>
        <pc:spChg chg="add mod">
          <ac:chgData name="塩谷 晃弘 / Akihiro Shiotani" userId="50aef054-9327-40af-9729-b525352b79f1" providerId="ADAL" clId="{92502618-A4B6-4389-B64F-7CCF7D697296}" dt="2022-07-19T01:08:22.751" v="314"/>
          <ac:spMkLst>
            <pc:docMk/>
            <pc:sldMk cId="2732808256" sldId="1245"/>
            <ac:spMk id="27" creationId="{87CBAEBC-35C2-F91B-3C53-5C9E4EB3F7C5}"/>
          </ac:spMkLst>
        </pc:spChg>
        <pc:spChg chg="add mod">
          <ac:chgData name="塩谷 晃弘 / Akihiro Shiotani" userId="50aef054-9327-40af-9729-b525352b79f1" providerId="ADAL" clId="{92502618-A4B6-4389-B64F-7CCF7D697296}" dt="2022-07-19T01:08:22.751" v="314"/>
          <ac:spMkLst>
            <pc:docMk/>
            <pc:sldMk cId="2732808256" sldId="1245"/>
            <ac:spMk id="28" creationId="{491C28D9-C275-EC87-8C6E-33BEB614EA34}"/>
          </ac:spMkLst>
        </pc:spChg>
        <pc:spChg chg="add mod">
          <ac:chgData name="塩谷 晃弘 / Akihiro Shiotani" userId="50aef054-9327-40af-9729-b525352b79f1" providerId="ADAL" clId="{92502618-A4B6-4389-B64F-7CCF7D697296}" dt="2022-07-19T01:08:22.751" v="314"/>
          <ac:spMkLst>
            <pc:docMk/>
            <pc:sldMk cId="2732808256" sldId="1245"/>
            <ac:spMk id="29" creationId="{0F26019D-BA5D-BC4D-E493-C7821AC55FD4}"/>
          </ac:spMkLst>
        </pc:spChg>
        <pc:spChg chg="add del mod">
          <ac:chgData name="塩谷 晃弘 / Akihiro Shiotani" userId="50aef054-9327-40af-9729-b525352b79f1" providerId="ADAL" clId="{92502618-A4B6-4389-B64F-7CCF7D697296}" dt="2022-07-19T01:09:44.354" v="369" actId="21"/>
          <ac:spMkLst>
            <pc:docMk/>
            <pc:sldMk cId="2732808256" sldId="1245"/>
            <ac:spMk id="31" creationId="{BF3EAAD1-366E-3042-7091-C2345BED2833}"/>
          </ac:spMkLst>
        </pc:spChg>
        <pc:spChg chg="add del mod">
          <ac:chgData name="塩谷 晃弘 / Akihiro Shiotani" userId="50aef054-9327-40af-9729-b525352b79f1" providerId="ADAL" clId="{92502618-A4B6-4389-B64F-7CCF7D697296}" dt="2022-07-19T01:09:44.354" v="369" actId="21"/>
          <ac:spMkLst>
            <pc:docMk/>
            <pc:sldMk cId="2732808256" sldId="1245"/>
            <ac:spMk id="32" creationId="{97A4859B-A77C-5FB0-F953-F4520556E6D5}"/>
          </ac:spMkLst>
        </pc:spChg>
        <pc:spChg chg="add mod">
          <ac:chgData name="塩谷 晃弘 / Akihiro Shiotani" userId="50aef054-9327-40af-9729-b525352b79f1" providerId="ADAL" clId="{92502618-A4B6-4389-B64F-7CCF7D697296}" dt="2022-07-19T23:43:13.460" v="1486" actId="1076"/>
          <ac:spMkLst>
            <pc:docMk/>
            <pc:sldMk cId="2732808256" sldId="1245"/>
            <ac:spMk id="33" creationId="{72F7BA23-91B5-51E1-8261-27B3864586D8}"/>
          </ac:spMkLst>
        </pc:spChg>
        <pc:spChg chg="add mod">
          <ac:chgData name="塩谷 晃弘 / Akihiro Shiotani" userId="50aef054-9327-40af-9729-b525352b79f1" providerId="ADAL" clId="{92502618-A4B6-4389-B64F-7CCF7D697296}" dt="2022-07-19T01:09:56.914" v="380" actId="571"/>
          <ac:spMkLst>
            <pc:docMk/>
            <pc:sldMk cId="2732808256" sldId="1245"/>
            <ac:spMk id="34" creationId="{40CD47A6-2EB7-190A-4B9E-6A433BF5344D}"/>
          </ac:spMkLst>
        </pc:spChg>
        <pc:spChg chg="add mod">
          <ac:chgData name="塩谷 晃弘 / Akihiro Shiotani" userId="50aef054-9327-40af-9729-b525352b79f1" providerId="ADAL" clId="{92502618-A4B6-4389-B64F-7CCF7D697296}" dt="2022-07-19T23:43:13.460" v="1486" actId="1076"/>
          <ac:spMkLst>
            <pc:docMk/>
            <pc:sldMk cId="2732808256" sldId="1245"/>
            <ac:spMk id="34" creationId="{C00E4829-7C40-D224-EE16-B8208DC11EB3}"/>
          </ac:spMkLst>
        </pc:spChg>
        <pc:spChg chg="add del mod">
          <ac:chgData name="塩谷 晃弘 / Akihiro Shiotani" userId="50aef054-9327-40af-9729-b525352b79f1" providerId="ADAL" clId="{92502618-A4B6-4389-B64F-7CCF7D697296}" dt="2022-07-19T23:43:53.406" v="1498" actId="478"/>
          <ac:spMkLst>
            <pc:docMk/>
            <pc:sldMk cId="2732808256" sldId="1245"/>
            <ac:spMk id="35" creationId="{EB00BB15-5ABF-4DB4-DBCA-19A6589678B9}"/>
          </ac:spMkLst>
        </pc:spChg>
        <pc:spChg chg="add mod">
          <ac:chgData name="塩谷 晃弘 / Akihiro Shiotani" userId="50aef054-9327-40af-9729-b525352b79f1" providerId="ADAL" clId="{92502618-A4B6-4389-B64F-7CCF7D697296}" dt="2022-07-19T01:44:05.776" v="925" actId="1076"/>
          <ac:spMkLst>
            <pc:docMk/>
            <pc:sldMk cId="2732808256" sldId="1245"/>
            <ac:spMk id="36" creationId="{82AA6A2C-F85A-7189-5175-CB3F2AC15151}"/>
          </ac:spMkLst>
        </pc:spChg>
        <pc:spChg chg="add mod">
          <ac:chgData name="塩谷 晃弘 / Akihiro Shiotani" userId="50aef054-9327-40af-9729-b525352b79f1" providerId="ADAL" clId="{92502618-A4B6-4389-B64F-7CCF7D697296}" dt="2022-07-19T01:44:05.776" v="925" actId="1076"/>
          <ac:spMkLst>
            <pc:docMk/>
            <pc:sldMk cId="2732808256" sldId="1245"/>
            <ac:spMk id="37" creationId="{41781283-E860-DBAD-98D7-00EA451E79C1}"/>
          </ac:spMkLst>
        </pc:spChg>
        <pc:spChg chg="mod">
          <ac:chgData name="塩谷 晃弘 / Akihiro Shiotani" userId="50aef054-9327-40af-9729-b525352b79f1" providerId="ADAL" clId="{92502618-A4B6-4389-B64F-7CCF7D697296}" dt="2022-07-19T01:45:11.083" v="983" actId="20577"/>
          <ac:spMkLst>
            <pc:docMk/>
            <pc:sldMk cId="2732808256" sldId="1245"/>
            <ac:spMk id="41" creationId="{A3F9C698-D986-63DD-0E20-3724B64E0417}"/>
          </ac:spMkLst>
        </pc:spChg>
        <pc:spChg chg="add mod">
          <ac:chgData name="塩谷 晃弘 / Akihiro Shiotani" userId="50aef054-9327-40af-9729-b525352b79f1" providerId="ADAL" clId="{92502618-A4B6-4389-B64F-7CCF7D697296}" dt="2022-07-19T01:27:52.836" v="574" actId="14100"/>
          <ac:spMkLst>
            <pc:docMk/>
            <pc:sldMk cId="2732808256" sldId="1245"/>
            <ac:spMk id="42" creationId="{EC20CE06-AC07-6664-A334-A51786CB5770}"/>
          </ac:spMkLst>
        </pc:spChg>
        <pc:spChg chg="add mod">
          <ac:chgData name="塩谷 晃弘 / Akihiro Shiotani" userId="50aef054-9327-40af-9729-b525352b79f1" providerId="ADAL" clId="{92502618-A4B6-4389-B64F-7CCF7D697296}" dt="2022-07-19T01:43:59.728" v="924" actId="1076"/>
          <ac:spMkLst>
            <pc:docMk/>
            <pc:sldMk cId="2732808256" sldId="1245"/>
            <ac:spMk id="43" creationId="{8E247246-88D2-31FB-A0A6-A012F0C9F4ED}"/>
          </ac:spMkLst>
        </pc:spChg>
        <pc:spChg chg="add del mod">
          <ac:chgData name="塩谷 晃弘 / Akihiro Shiotani" userId="50aef054-9327-40af-9729-b525352b79f1" providerId="ADAL" clId="{92502618-A4B6-4389-B64F-7CCF7D697296}" dt="2022-07-19T01:49:08.785" v="1101" actId="478"/>
          <ac:spMkLst>
            <pc:docMk/>
            <pc:sldMk cId="2732808256" sldId="1245"/>
            <ac:spMk id="44" creationId="{83B32055-01E5-A535-E9E2-676B08F104E2}"/>
          </ac:spMkLst>
        </pc:spChg>
        <pc:spChg chg="add mod">
          <ac:chgData name="塩谷 晃弘 / Akihiro Shiotani" userId="50aef054-9327-40af-9729-b525352b79f1" providerId="ADAL" clId="{92502618-A4B6-4389-B64F-7CCF7D697296}" dt="2022-07-19T23:43:13.460" v="1486" actId="1076"/>
          <ac:spMkLst>
            <pc:docMk/>
            <pc:sldMk cId="2732808256" sldId="1245"/>
            <ac:spMk id="44" creationId="{F6D995D6-2CB8-B747-DE39-21DA9F0EE0F0}"/>
          </ac:spMkLst>
        </pc:spChg>
        <pc:spChg chg="add mod">
          <ac:chgData name="塩谷 晃弘 / Akihiro Shiotani" userId="50aef054-9327-40af-9729-b525352b79f1" providerId="ADAL" clId="{92502618-A4B6-4389-B64F-7CCF7D697296}" dt="2022-07-19T23:44:03.691" v="1513" actId="20577"/>
          <ac:spMkLst>
            <pc:docMk/>
            <pc:sldMk cId="2732808256" sldId="1245"/>
            <ac:spMk id="45" creationId="{C755B4A1-B6AC-F294-E2A6-A625432FCFF8}"/>
          </ac:spMkLst>
        </pc:spChg>
        <pc:spChg chg="add del mod">
          <ac:chgData name="塩谷 晃弘 / Akihiro Shiotani" userId="50aef054-9327-40af-9729-b525352b79f1" providerId="ADAL" clId="{92502618-A4B6-4389-B64F-7CCF7D697296}" dt="2022-07-19T01:49:25.366" v="1122" actId="478"/>
          <ac:spMkLst>
            <pc:docMk/>
            <pc:sldMk cId="2732808256" sldId="1245"/>
            <ac:spMk id="45" creationId="{D2F17F58-F0D5-DF07-A660-3AEFE3661698}"/>
          </ac:spMkLst>
        </pc:spChg>
        <pc:spChg chg="add mod">
          <ac:chgData name="塩谷 晃弘 / Akihiro Shiotani" userId="50aef054-9327-40af-9729-b525352b79f1" providerId="ADAL" clId="{92502618-A4B6-4389-B64F-7CCF7D697296}" dt="2022-07-19T01:44:05.776" v="925" actId="1076"/>
          <ac:spMkLst>
            <pc:docMk/>
            <pc:sldMk cId="2732808256" sldId="1245"/>
            <ac:spMk id="46" creationId="{62E1D4EA-5172-BC0A-05F2-B6D66360B0DA}"/>
          </ac:spMkLst>
        </pc:spChg>
        <pc:spChg chg="add mod">
          <ac:chgData name="塩谷 晃弘 / Akihiro Shiotani" userId="50aef054-9327-40af-9729-b525352b79f1" providerId="ADAL" clId="{92502618-A4B6-4389-B64F-7CCF7D697296}" dt="2022-07-19T01:44:05.776" v="925" actId="1076"/>
          <ac:spMkLst>
            <pc:docMk/>
            <pc:sldMk cId="2732808256" sldId="1245"/>
            <ac:spMk id="47" creationId="{5C54D00C-A0C3-3347-3F72-86149FD7D53C}"/>
          </ac:spMkLst>
        </pc:spChg>
        <pc:spChg chg="add mod">
          <ac:chgData name="塩谷 晃弘 / Akihiro Shiotani" userId="50aef054-9327-40af-9729-b525352b79f1" providerId="ADAL" clId="{92502618-A4B6-4389-B64F-7CCF7D697296}" dt="2022-07-19T01:49:23.247" v="1121" actId="20577"/>
          <ac:spMkLst>
            <pc:docMk/>
            <pc:sldMk cId="2732808256" sldId="1245"/>
            <ac:spMk id="48" creationId="{667335B6-5E93-21FB-4919-7A7CBFB8D178}"/>
          </ac:spMkLst>
        </pc:spChg>
        <pc:spChg chg="add mod">
          <ac:chgData name="塩谷 晃弘 / Akihiro Shiotani" userId="50aef054-9327-40af-9729-b525352b79f1" providerId="ADAL" clId="{92502618-A4B6-4389-B64F-7CCF7D697296}" dt="2022-07-19T01:49:35.636" v="1129" actId="20577"/>
          <ac:spMkLst>
            <pc:docMk/>
            <pc:sldMk cId="2732808256" sldId="1245"/>
            <ac:spMk id="49" creationId="{BB53B8A0-5D64-6C35-2E4B-3DF31FA98F37}"/>
          </ac:spMkLst>
        </pc:spChg>
        <pc:spChg chg="add mod">
          <ac:chgData name="塩谷 晃弘 / Akihiro Shiotani" userId="50aef054-9327-40af-9729-b525352b79f1" providerId="ADAL" clId="{92502618-A4B6-4389-B64F-7CCF7D697296}" dt="2022-07-19T23:43:44.256" v="1496" actId="1076"/>
          <ac:spMkLst>
            <pc:docMk/>
            <pc:sldMk cId="2732808256" sldId="1245"/>
            <ac:spMk id="51" creationId="{490D9E56-115C-B414-06F9-065823BE61F8}"/>
          </ac:spMkLst>
        </pc:spChg>
        <pc:grpChg chg="mod">
          <ac:chgData name="塩谷 晃弘 / Akihiro Shiotani" userId="50aef054-9327-40af-9729-b525352b79f1" providerId="ADAL" clId="{92502618-A4B6-4389-B64F-7CCF7D697296}" dt="2022-07-19T01:00:07.078" v="169" actId="1076"/>
          <ac:grpSpMkLst>
            <pc:docMk/>
            <pc:sldMk cId="2732808256" sldId="1245"/>
            <ac:grpSpMk id="38" creationId="{0F302E77-E879-8F05-43ED-B60FDCF55520}"/>
          </ac:grpSpMkLst>
        </pc:grpChg>
        <pc:picChg chg="del">
          <ac:chgData name="塩谷 晃弘 / Akihiro Shiotani" userId="50aef054-9327-40af-9729-b525352b79f1" providerId="ADAL" clId="{92502618-A4B6-4389-B64F-7CCF7D697296}" dt="2022-07-15T05:01:55.300" v="45" actId="478"/>
          <ac:picMkLst>
            <pc:docMk/>
            <pc:sldMk cId="2732808256" sldId="1245"/>
            <ac:picMk id="4" creationId="{53218A54-EAF9-F939-B86A-B42971486898}"/>
          </ac:picMkLst>
        </pc:picChg>
        <pc:picChg chg="add mod">
          <ac:chgData name="塩谷 晃弘 / Akihiro Shiotani" userId="50aef054-9327-40af-9729-b525352b79f1" providerId="ADAL" clId="{92502618-A4B6-4389-B64F-7CCF7D697296}" dt="2022-07-19T01:00:39.802" v="176" actId="1076"/>
          <ac:picMkLst>
            <pc:docMk/>
            <pc:sldMk cId="2732808256" sldId="1245"/>
            <ac:picMk id="18" creationId="{B6957CD7-0D7C-8047-EBDE-793F6E091767}"/>
          </ac:picMkLst>
        </pc:picChg>
        <pc:picChg chg="add mod">
          <ac:chgData name="塩谷 晃弘 / Akihiro Shiotani" userId="50aef054-9327-40af-9729-b525352b79f1" providerId="ADAL" clId="{92502618-A4B6-4389-B64F-7CCF7D697296}" dt="2022-07-19T23:43:48.800" v="1497" actId="1076"/>
          <ac:picMkLst>
            <pc:docMk/>
            <pc:sldMk cId="2732808256" sldId="1245"/>
            <ac:picMk id="50" creationId="{FE63C3BB-FECC-5E91-960B-09D2CE456C7F}"/>
          </ac:picMkLst>
        </pc:picChg>
        <pc:picChg chg="add mod">
          <ac:chgData name="塩谷 晃弘 / Akihiro Shiotani" userId="50aef054-9327-40af-9729-b525352b79f1" providerId="ADAL" clId="{92502618-A4B6-4389-B64F-7CCF7D697296}" dt="2022-07-19T01:00:39.802" v="176" actId="1076"/>
          <ac:picMkLst>
            <pc:docMk/>
            <pc:sldMk cId="2732808256" sldId="1245"/>
            <ac:picMk id="1026" creationId="{9C516F64-6E76-13B9-D167-0C784EDFC991}"/>
          </ac:picMkLst>
        </pc:picChg>
        <pc:picChg chg="add del">
          <ac:chgData name="塩谷 晃弘 / Akihiro Shiotani" userId="50aef054-9327-40af-9729-b525352b79f1" providerId="ADAL" clId="{92502618-A4B6-4389-B64F-7CCF7D697296}" dt="2022-07-19T00:58:16.427" v="142" actId="478"/>
          <ac:picMkLst>
            <pc:docMk/>
            <pc:sldMk cId="2732808256" sldId="1245"/>
            <ac:picMk id="1028" creationId="{9DAE0F53-291A-8FA7-4AEE-0DC2D8B835ED}"/>
          </ac:picMkLst>
        </pc:picChg>
      </pc:sldChg>
      <pc:sldChg chg="del">
        <pc:chgData name="塩谷 晃弘 / Akihiro Shiotani" userId="50aef054-9327-40af-9729-b525352b79f1" providerId="ADAL" clId="{92502618-A4B6-4389-B64F-7CCF7D697296}" dt="2022-07-15T05:01:39.239" v="28" actId="47"/>
        <pc:sldMkLst>
          <pc:docMk/>
          <pc:sldMk cId="857970559" sldId="1246"/>
        </pc:sldMkLst>
      </pc:sldChg>
      <pc:sldChg chg="del">
        <pc:chgData name="塩谷 晃弘 / Akihiro Shiotani" userId="50aef054-9327-40af-9729-b525352b79f1" providerId="ADAL" clId="{92502618-A4B6-4389-B64F-7CCF7D697296}" dt="2022-07-15T05:01:39.269" v="29" actId="47"/>
        <pc:sldMkLst>
          <pc:docMk/>
          <pc:sldMk cId="1968098038" sldId="1247"/>
        </pc:sldMkLst>
      </pc:sldChg>
      <pc:sldChg chg="addSp delSp modSp add del mod">
        <pc:chgData name="塩谷 晃弘 / Akihiro Shiotani" userId="50aef054-9327-40af-9729-b525352b79f1" providerId="ADAL" clId="{92502618-A4B6-4389-B64F-7CCF7D697296}" dt="2022-07-19T01:50:36.475" v="1201" actId="20577"/>
        <pc:sldMkLst>
          <pc:docMk/>
          <pc:sldMk cId="3789877576" sldId="1248"/>
        </pc:sldMkLst>
        <pc:spChg chg="add mod">
          <ac:chgData name="塩谷 晃弘 / Akihiro Shiotani" userId="50aef054-9327-40af-9729-b525352b79f1" providerId="ADAL" clId="{92502618-A4B6-4389-B64F-7CCF7D697296}" dt="2022-07-19T01:48:02.468" v="1031" actId="1076"/>
          <ac:spMkLst>
            <pc:docMk/>
            <pc:sldMk cId="3789877576" sldId="1248"/>
            <ac:spMk id="6" creationId="{6FBB2287-C1B4-112C-D3B3-0B2FA5B7EAE4}"/>
          </ac:spMkLst>
        </pc:spChg>
        <pc:spChg chg="del">
          <ac:chgData name="塩谷 晃弘 / Akihiro Shiotani" userId="50aef054-9327-40af-9729-b525352b79f1" providerId="ADAL" clId="{92502618-A4B6-4389-B64F-7CCF7D697296}" dt="2022-07-19T01:29:05.255" v="606" actId="478"/>
          <ac:spMkLst>
            <pc:docMk/>
            <pc:sldMk cId="3789877576" sldId="1248"/>
            <ac:spMk id="15" creationId="{6E34FE95-2167-D992-4399-C23144C04AA8}"/>
          </ac:spMkLst>
        </pc:spChg>
        <pc:spChg chg="add mod">
          <ac:chgData name="塩谷 晃弘 / Akihiro Shiotani" userId="50aef054-9327-40af-9729-b525352b79f1" providerId="ADAL" clId="{92502618-A4B6-4389-B64F-7CCF7D697296}" dt="2022-07-19T01:48:38.186" v="1086" actId="1076"/>
          <ac:spMkLst>
            <pc:docMk/>
            <pc:sldMk cId="3789877576" sldId="1248"/>
            <ac:spMk id="16" creationId="{9FB501A5-8826-6FF2-1692-5D8A1E2322A7}"/>
          </ac:spMkLst>
        </pc:spChg>
        <pc:spChg chg="mod">
          <ac:chgData name="塩谷 晃弘 / Akihiro Shiotani" userId="50aef054-9327-40af-9729-b525352b79f1" providerId="ADAL" clId="{92502618-A4B6-4389-B64F-7CCF7D697296}" dt="2022-07-19T01:44:54.170" v="976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92502618-A4B6-4389-B64F-7CCF7D697296}" dt="2022-07-19T01:29:12.651" v="608"/>
          <ac:spMkLst>
            <pc:docMk/>
            <pc:sldMk cId="3789877576" sldId="1248"/>
            <ac:spMk id="18" creationId="{2F810518-E719-D3BA-02BF-9CDE994C6E08}"/>
          </ac:spMkLst>
        </pc:spChg>
        <pc:spChg chg="add del mod">
          <ac:chgData name="塩谷 晃弘 / Akihiro Shiotani" userId="50aef054-9327-40af-9729-b525352b79f1" providerId="ADAL" clId="{92502618-A4B6-4389-B64F-7CCF7D697296}" dt="2022-07-19T01:48:14.757" v="1040" actId="478"/>
          <ac:spMkLst>
            <pc:docMk/>
            <pc:sldMk cId="3789877576" sldId="1248"/>
            <ac:spMk id="21" creationId="{E60326C9-E1F6-EA50-0796-0B7E3ABA59A6}"/>
          </ac:spMkLst>
        </pc:spChg>
        <pc:spChg chg="add del mod">
          <ac:chgData name="塩谷 晃弘 / Akihiro Shiotani" userId="50aef054-9327-40af-9729-b525352b79f1" providerId="ADAL" clId="{92502618-A4B6-4389-B64F-7CCF7D697296}" dt="2022-07-19T01:48:45.029" v="1088" actId="478"/>
          <ac:spMkLst>
            <pc:docMk/>
            <pc:sldMk cId="3789877576" sldId="1248"/>
            <ac:spMk id="24" creationId="{1A59D2F3-3FC2-8F53-FD6B-C40F1D580EEF}"/>
          </ac:spMkLst>
        </pc:spChg>
        <pc:spChg chg="add del mod">
          <ac:chgData name="塩谷 晃弘 / Akihiro Shiotani" userId="50aef054-9327-40af-9729-b525352b79f1" providerId="ADAL" clId="{92502618-A4B6-4389-B64F-7CCF7D697296}" dt="2022-07-19T01:47:49.234" v="1027" actId="478"/>
          <ac:spMkLst>
            <pc:docMk/>
            <pc:sldMk cId="3789877576" sldId="1248"/>
            <ac:spMk id="25" creationId="{CABDD5B9-7CF3-4690-64B7-CF74F964BD3A}"/>
          </ac:spMkLst>
        </pc:spChg>
        <pc:spChg chg="add mod">
          <ac:chgData name="塩谷 晃弘 / Akihiro Shiotani" userId="50aef054-9327-40af-9729-b525352b79f1" providerId="ADAL" clId="{92502618-A4B6-4389-B64F-7CCF7D697296}" dt="2022-07-19T01:48:39.728" v="1087" actId="1076"/>
          <ac:spMkLst>
            <pc:docMk/>
            <pc:sldMk cId="3789877576" sldId="1248"/>
            <ac:spMk id="27" creationId="{26973D8E-144B-47B2-8C11-C7711AC044C3}"/>
          </ac:spMkLst>
        </pc:spChg>
        <pc:spChg chg="add mod">
          <ac:chgData name="塩谷 晃弘 / Akihiro Shiotani" userId="50aef054-9327-40af-9729-b525352b79f1" providerId="ADAL" clId="{92502618-A4B6-4389-B64F-7CCF7D697296}" dt="2022-07-19T01:48:52.962" v="1100" actId="20577"/>
          <ac:spMkLst>
            <pc:docMk/>
            <pc:sldMk cId="3789877576" sldId="1248"/>
            <ac:spMk id="28" creationId="{7BCA2D71-9F38-9B83-5939-E362DD3ECAD8}"/>
          </ac:spMkLst>
        </pc:spChg>
        <pc:spChg chg="mod">
          <ac:chgData name="塩谷 晃弘 / Akihiro Shiotani" userId="50aef054-9327-40af-9729-b525352b79f1" providerId="ADAL" clId="{92502618-A4B6-4389-B64F-7CCF7D697296}" dt="2022-07-19T01:50:36.475" v="1201" actId="20577"/>
          <ac:spMkLst>
            <pc:docMk/>
            <pc:sldMk cId="3789877576" sldId="1248"/>
            <ac:spMk id="35" creationId="{B01AF781-C3FD-7925-F645-2922F8DE24C1}"/>
          </ac:spMkLst>
        </pc:spChg>
        <pc:spChg chg="del">
          <ac:chgData name="塩谷 晃弘 / Akihiro Shiotani" userId="50aef054-9327-40af-9729-b525352b79f1" providerId="ADAL" clId="{92502618-A4B6-4389-B64F-7CCF7D697296}" dt="2022-07-19T01:29:05.255" v="606" actId="478"/>
          <ac:spMkLst>
            <pc:docMk/>
            <pc:sldMk cId="3789877576" sldId="1248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92502618-A4B6-4389-B64F-7CCF7D697296}" dt="2022-07-19T01:49:53.724" v="1131" actId="1076"/>
          <ac:grpSpMkLst>
            <pc:docMk/>
            <pc:sldMk cId="3789877576" sldId="1248"/>
            <ac:grpSpMk id="32" creationId="{395F0FAE-95BD-A369-524D-E6502A1BF98B}"/>
          </ac:grpSpMkLst>
        </pc:grpChg>
        <pc:grpChg chg="del">
          <ac:chgData name="塩谷 晃弘 / Akihiro Shiotani" userId="50aef054-9327-40af-9729-b525352b79f1" providerId="ADAL" clId="{92502618-A4B6-4389-B64F-7CCF7D697296}" dt="2022-07-19T01:29:05.255" v="606" actId="478"/>
          <ac:grpSpMkLst>
            <pc:docMk/>
            <pc:sldMk cId="3789877576" sldId="1248"/>
            <ac:grpSpMk id="40" creationId="{A4347873-0936-0B8F-1877-21B3B98FB62B}"/>
          </ac:grpSpMkLst>
        </pc:grpChg>
        <pc:graphicFrameChg chg="add del mod modGraphic">
          <ac:chgData name="塩谷 晃弘 / Akihiro Shiotani" userId="50aef054-9327-40af-9729-b525352b79f1" providerId="ADAL" clId="{92502618-A4B6-4389-B64F-7CCF7D697296}" dt="2022-07-19T01:33:46.838" v="648" actId="478"/>
          <ac:graphicFrameMkLst>
            <pc:docMk/>
            <pc:sldMk cId="3789877576" sldId="1248"/>
            <ac:graphicFrameMk id="2" creationId="{0D2DF673-3CC1-02A5-E873-3788F9B79FA5}"/>
          </ac:graphicFrameMkLst>
        </pc:graphicFrameChg>
        <pc:graphicFrameChg chg="add del modGraphic">
          <ac:chgData name="塩谷 晃弘 / Akihiro Shiotani" userId="50aef054-9327-40af-9729-b525352b79f1" providerId="ADAL" clId="{92502618-A4B6-4389-B64F-7CCF7D697296}" dt="2022-07-19T01:33:18.654" v="642" actId="478"/>
          <ac:graphicFrameMkLst>
            <pc:docMk/>
            <pc:sldMk cId="3789877576" sldId="1248"/>
            <ac:graphicFrameMk id="3" creationId="{E7E3049C-43C8-725E-5E60-7A27064BE8A8}"/>
          </ac:graphicFrameMkLst>
        </pc:graphicFrameChg>
        <pc:graphicFrameChg chg="add del">
          <ac:chgData name="塩谷 晃弘 / Akihiro Shiotani" userId="50aef054-9327-40af-9729-b525352b79f1" providerId="ADAL" clId="{92502618-A4B6-4389-B64F-7CCF7D697296}" dt="2022-07-19T01:33:14.109" v="641" actId="478"/>
          <ac:graphicFrameMkLst>
            <pc:docMk/>
            <pc:sldMk cId="3789877576" sldId="1248"/>
            <ac:graphicFrameMk id="4" creationId="{327DCC3F-EFAC-4DE1-2C0E-10C3F2699F58}"/>
          </ac:graphicFrameMkLst>
        </pc:graphicFrameChg>
        <pc:graphicFrameChg chg="add del mod modGraphic">
          <ac:chgData name="塩谷 晃弘 / Akihiro Shiotani" userId="50aef054-9327-40af-9729-b525352b79f1" providerId="ADAL" clId="{92502618-A4B6-4389-B64F-7CCF7D697296}" dt="2022-07-19T01:34:29.649" v="655" actId="478"/>
          <ac:graphicFrameMkLst>
            <pc:docMk/>
            <pc:sldMk cId="3789877576" sldId="1248"/>
            <ac:graphicFrameMk id="5" creationId="{E77DD98C-0048-18A3-7957-831D0FEF0CB5}"/>
          </ac:graphicFrameMkLst>
        </pc:graphicFrameChg>
        <pc:picChg chg="add mod">
          <ac:chgData name="塩谷 晃弘 / Akihiro Shiotani" userId="50aef054-9327-40af-9729-b525352b79f1" providerId="ADAL" clId="{92502618-A4B6-4389-B64F-7CCF7D697296}" dt="2022-07-19T01:29:17.259" v="609"/>
          <ac:picMkLst>
            <pc:docMk/>
            <pc:sldMk cId="3789877576" sldId="1248"/>
            <ac:picMk id="19" creationId="{FC9483A9-4277-7A37-B7BC-42D3F8D52E81}"/>
          </ac:picMkLst>
        </pc:picChg>
        <pc:picChg chg="add mod">
          <ac:chgData name="塩谷 晃弘 / Akihiro Shiotani" userId="50aef054-9327-40af-9729-b525352b79f1" providerId="ADAL" clId="{92502618-A4B6-4389-B64F-7CCF7D697296}" dt="2022-07-19T01:29:19.994" v="610"/>
          <ac:picMkLst>
            <pc:docMk/>
            <pc:sldMk cId="3789877576" sldId="1248"/>
            <ac:picMk id="20" creationId="{4BF3BD29-CE92-2AF7-8F53-419F49B95906}"/>
          </ac:picMkLst>
        </pc:picChg>
      </pc:sldChg>
      <pc:sldChg chg="del">
        <pc:chgData name="塩谷 晃弘 / Akihiro Shiotani" userId="50aef054-9327-40af-9729-b525352b79f1" providerId="ADAL" clId="{92502618-A4B6-4389-B64F-7CCF7D697296}" dt="2022-07-15T05:01:39.289" v="30" actId="47"/>
        <pc:sldMkLst>
          <pc:docMk/>
          <pc:sldMk cId="788933140" sldId="1249"/>
        </pc:sldMkLst>
      </pc:sldChg>
      <pc:sldChg chg="addSp delSp modSp add mod">
        <pc:chgData name="塩谷 晃弘 / Akihiro Shiotani" userId="50aef054-9327-40af-9729-b525352b79f1" providerId="ADAL" clId="{92502618-A4B6-4389-B64F-7CCF7D697296}" dt="2022-07-19T23:44:09.801" v="1514" actId="478"/>
        <pc:sldMkLst>
          <pc:docMk/>
          <pc:sldMk cId="3588740110" sldId="1249"/>
        </pc:sldMkLst>
        <pc:spChg chg="mod">
          <ac:chgData name="塩谷 晃弘 / Akihiro Shiotani" userId="50aef054-9327-40af-9729-b525352b79f1" providerId="ADAL" clId="{92502618-A4B6-4389-B64F-7CCF7D697296}" dt="2022-07-19T01:44:51.799" v="975"/>
          <ac:spMkLst>
            <pc:docMk/>
            <pc:sldMk cId="3588740110" sldId="1249"/>
            <ac:spMk id="2" creationId="{00000000-0000-0000-0000-000000000000}"/>
          </ac:spMkLst>
        </pc:spChg>
        <pc:spChg chg="ord">
          <ac:chgData name="塩谷 晃弘 / Akihiro Shiotani" userId="50aef054-9327-40af-9729-b525352b79f1" providerId="ADAL" clId="{92502618-A4B6-4389-B64F-7CCF7D697296}" dt="2022-07-19T01:58:12.880" v="1277" actId="167"/>
          <ac:spMkLst>
            <pc:docMk/>
            <pc:sldMk cId="3588740110" sldId="1249"/>
            <ac:spMk id="3" creationId="{F016973A-DA31-0F11-9EAD-C1A59C3741FB}"/>
          </ac:spMkLst>
        </pc:spChg>
        <pc:spChg chg="add del mod">
          <ac:chgData name="塩谷 晃弘 / Akihiro Shiotani" userId="50aef054-9327-40af-9729-b525352b79f1" providerId="ADAL" clId="{92502618-A4B6-4389-B64F-7CCF7D697296}" dt="2022-07-19T01:53:16.114" v="1208" actId="478"/>
          <ac:spMkLst>
            <pc:docMk/>
            <pc:sldMk cId="3588740110" sldId="1249"/>
            <ac:spMk id="4" creationId="{A8032E10-252F-2D98-3355-9C22E8A8EAB7}"/>
          </ac:spMkLst>
        </pc:spChg>
        <pc:spChg chg="del mod ord">
          <ac:chgData name="塩谷 晃弘 / Akihiro Shiotani" userId="50aef054-9327-40af-9729-b525352b79f1" providerId="ADAL" clId="{92502618-A4B6-4389-B64F-7CCF7D697296}" dt="2022-07-19T01:07:17.328" v="289" actId="478"/>
          <ac:spMkLst>
            <pc:docMk/>
            <pc:sldMk cId="3588740110" sldId="1249"/>
            <ac:spMk id="6" creationId="{7B13632C-1FE7-4772-7377-368144A9CE89}"/>
          </ac:spMkLst>
        </pc:spChg>
        <pc:spChg chg="del">
          <ac:chgData name="塩谷 晃弘 / Akihiro Shiotani" userId="50aef054-9327-40af-9729-b525352b79f1" providerId="ADAL" clId="{92502618-A4B6-4389-B64F-7CCF7D697296}" dt="2022-07-19T01:55:18.921" v="1240" actId="478"/>
          <ac:spMkLst>
            <pc:docMk/>
            <pc:sldMk cId="3588740110" sldId="1249"/>
            <ac:spMk id="13" creationId="{CE6B2C07-31C6-1FC9-54B5-94D44A21CC84}"/>
          </ac:spMkLst>
        </pc:spChg>
        <pc:spChg chg="add del ord">
          <ac:chgData name="塩谷 晃弘 / Akihiro Shiotani" userId="50aef054-9327-40af-9729-b525352b79f1" providerId="ADAL" clId="{92502618-A4B6-4389-B64F-7CCF7D697296}" dt="2022-07-19T01:55:49.299" v="1248" actId="478"/>
          <ac:spMkLst>
            <pc:docMk/>
            <pc:sldMk cId="3588740110" sldId="1249"/>
            <ac:spMk id="14" creationId="{B7CA8B5B-85D4-3508-EEBE-107640D6188E}"/>
          </ac:spMkLst>
        </pc:spChg>
        <pc:spChg chg="del">
          <ac:chgData name="塩谷 晃弘 / Akihiro Shiotani" userId="50aef054-9327-40af-9729-b525352b79f1" providerId="ADAL" clId="{92502618-A4B6-4389-B64F-7CCF7D697296}" dt="2022-07-19T01:55:58.176" v="1251" actId="478"/>
          <ac:spMkLst>
            <pc:docMk/>
            <pc:sldMk cId="3588740110" sldId="1249"/>
            <ac:spMk id="15" creationId="{DF783435-5701-D1DE-4044-7DE184128FB1}"/>
          </ac:spMkLst>
        </pc:spChg>
        <pc:spChg chg="add del mod">
          <ac:chgData name="塩谷 晃弘 / Akihiro Shiotani" userId="50aef054-9327-40af-9729-b525352b79f1" providerId="ADAL" clId="{92502618-A4B6-4389-B64F-7CCF7D697296}" dt="2022-07-19T01:54:10.421" v="1223" actId="478"/>
          <ac:spMkLst>
            <pc:docMk/>
            <pc:sldMk cId="3588740110" sldId="1249"/>
            <ac:spMk id="19" creationId="{AEB06105-9C6C-7F65-47DB-A4EE527A6BB0}"/>
          </ac:spMkLst>
        </pc:spChg>
        <pc:spChg chg="del">
          <ac:chgData name="塩谷 晃弘 / Akihiro Shiotani" userId="50aef054-9327-40af-9729-b525352b79f1" providerId="ADAL" clId="{92502618-A4B6-4389-B64F-7CCF7D697296}" dt="2022-07-19T01:53:18.480" v="1209" actId="478"/>
          <ac:spMkLst>
            <pc:docMk/>
            <pc:sldMk cId="3588740110" sldId="1249"/>
            <ac:spMk id="20" creationId="{00B679C7-C0D7-81E3-8A64-A6A699A8B205}"/>
          </ac:spMkLst>
        </pc:spChg>
        <pc:spChg chg="add del mod">
          <ac:chgData name="塩谷 晃弘 / Akihiro Shiotani" userId="50aef054-9327-40af-9729-b525352b79f1" providerId="ADAL" clId="{92502618-A4B6-4389-B64F-7CCF7D697296}" dt="2022-07-19T01:54:14.796" v="1226" actId="478"/>
          <ac:spMkLst>
            <pc:docMk/>
            <pc:sldMk cId="3588740110" sldId="1249"/>
            <ac:spMk id="21" creationId="{2F867EE4-D1BA-8DFE-F4C1-16D60E080089}"/>
          </ac:spMkLst>
        </pc:spChg>
        <pc:spChg chg="add del mod">
          <ac:chgData name="塩谷 晃弘 / Akihiro Shiotani" userId="50aef054-9327-40af-9729-b525352b79f1" providerId="ADAL" clId="{92502618-A4B6-4389-B64F-7CCF7D697296}" dt="2022-07-19T01:55:47.509" v="1247" actId="478"/>
          <ac:spMkLst>
            <pc:docMk/>
            <pc:sldMk cId="3588740110" sldId="1249"/>
            <ac:spMk id="22" creationId="{10DFBFDD-687D-EA83-0DBB-820F28D92FDF}"/>
          </ac:spMkLst>
        </pc:spChg>
        <pc:spChg chg="add del mod">
          <ac:chgData name="塩谷 晃弘 / Akihiro Shiotani" userId="50aef054-9327-40af-9729-b525352b79f1" providerId="ADAL" clId="{92502618-A4B6-4389-B64F-7CCF7D697296}" dt="2022-07-19T01:54:10.421" v="1223" actId="478"/>
          <ac:spMkLst>
            <pc:docMk/>
            <pc:sldMk cId="3588740110" sldId="1249"/>
            <ac:spMk id="23" creationId="{27BF8002-43FE-3D68-0E1C-21126437BDF8}"/>
          </ac:spMkLst>
        </pc:spChg>
        <pc:spChg chg="add del mod">
          <ac:chgData name="塩谷 晃弘 / Akihiro Shiotani" userId="50aef054-9327-40af-9729-b525352b79f1" providerId="ADAL" clId="{92502618-A4B6-4389-B64F-7CCF7D697296}" dt="2022-07-19T01:55:47.509" v="1247" actId="478"/>
          <ac:spMkLst>
            <pc:docMk/>
            <pc:sldMk cId="3588740110" sldId="1249"/>
            <ac:spMk id="24" creationId="{87BF71FE-71B9-B75E-20F1-E6B16144F122}"/>
          </ac:spMkLst>
        </pc:spChg>
        <pc:spChg chg="add del mod">
          <ac:chgData name="塩谷 晃弘 / Akihiro Shiotani" userId="50aef054-9327-40af-9729-b525352b79f1" providerId="ADAL" clId="{92502618-A4B6-4389-B64F-7CCF7D697296}" dt="2022-07-19T01:55:47.509" v="1247" actId="478"/>
          <ac:spMkLst>
            <pc:docMk/>
            <pc:sldMk cId="3588740110" sldId="1249"/>
            <ac:spMk id="25" creationId="{79CE6743-8BF7-36DD-ECCF-2335989034DB}"/>
          </ac:spMkLst>
        </pc:spChg>
        <pc:spChg chg="add del mod">
          <ac:chgData name="塩谷 晃弘 / Akihiro Shiotani" userId="50aef054-9327-40af-9729-b525352b79f1" providerId="ADAL" clId="{92502618-A4B6-4389-B64F-7CCF7D697296}" dt="2022-07-19T01:04:57.099" v="223"/>
          <ac:spMkLst>
            <pc:docMk/>
            <pc:sldMk cId="3588740110" sldId="1249"/>
            <ac:spMk id="26" creationId="{B605CFCF-7460-DF83-2045-2C4D18445760}"/>
          </ac:spMkLst>
        </pc:spChg>
        <pc:spChg chg="add del mod">
          <ac:chgData name="塩谷 晃弘 / Akihiro Shiotani" userId="50aef054-9327-40af-9729-b525352b79f1" providerId="ADAL" clId="{92502618-A4B6-4389-B64F-7CCF7D697296}" dt="2022-07-19T01:54:10.421" v="1223" actId="478"/>
          <ac:spMkLst>
            <pc:docMk/>
            <pc:sldMk cId="3588740110" sldId="1249"/>
            <ac:spMk id="27" creationId="{B1E92B64-243E-981C-DB7C-63869AD3FCF9}"/>
          </ac:spMkLst>
        </pc:spChg>
        <pc:spChg chg="add del mod">
          <ac:chgData name="塩谷 晃弘 / Akihiro Shiotani" userId="50aef054-9327-40af-9729-b525352b79f1" providerId="ADAL" clId="{92502618-A4B6-4389-B64F-7CCF7D697296}" dt="2022-07-19T01:53:16.114" v="1208" actId="478"/>
          <ac:spMkLst>
            <pc:docMk/>
            <pc:sldMk cId="3588740110" sldId="1249"/>
            <ac:spMk id="28" creationId="{0FDE772C-AFE7-7CE7-8AD3-82B78E6F9947}"/>
          </ac:spMkLst>
        </pc:spChg>
        <pc:spChg chg="add del mod">
          <ac:chgData name="塩谷 晃弘 / Akihiro Shiotani" userId="50aef054-9327-40af-9729-b525352b79f1" providerId="ADAL" clId="{92502618-A4B6-4389-B64F-7CCF7D697296}" dt="2022-07-19T01:53:16.114" v="1208" actId="478"/>
          <ac:spMkLst>
            <pc:docMk/>
            <pc:sldMk cId="3588740110" sldId="1249"/>
            <ac:spMk id="29" creationId="{5F8D457F-991D-F667-6580-49FEF008A9BE}"/>
          </ac:spMkLst>
        </pc:spChg>
        <pc:spChg chg="add del mod">
          <ac:chgData name="塩谷 晃弘 / Akihiro Shiotani" userId="50aef054-9327-40af-9729-b525352b79f1" providerId="ADAL" clId="{92502618-A4B6-4389-B64F-7CCF7D697296}" dt="2022-07-19T01:55:47.509" v="1247" actId="478"/>
          <ac:spMkLst>
            <pc:docMk/>
            <pc:sldMk cId="3588740110" sldId="1249"/>
            <ac:spMk id="30" creationId="{7A979B7A-E3F2-A297-4A46-5E42D7093BD0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5:47.509" v="1247" actId="478"/>
          <ac:spMkLst>
            <pc:docMk/>
            <pc:sldMk cId="3588740110" sldId="1249"/>
            <ac:spMk id="31" creationId="{96A0F5B9-0D7A-86B1-F3DA-F703433C2660}"/>
          </ac:spMkLst>
        </pc:spChg>
        <pc:spChg chg="add del mod">
          <ac:chgData name="塩谷 晃弘 / Akihiro Shiotani" userId="50aef054-9327-40af-9729-b525352b79f1" providerId="ADAL" clId="{92502618-A4B6-4389-B64F-7CCF7D697296}" dt="2022-07-19T01:54:10.421" v="1223" actId="478"/>
          <ac:spMkLst>
            <pc:docMk/>
            <pc:sldMk cId="3588740110" sldId="1249"/>
            <ac:spMk id="32" creationId="{8611C3C0-D950-846E-3D2D-72E09C7BFA13}"/>
          </ac:spMkLst>
        </pc:spChg>
        <pc:spChg chg="add del mod">
          <ac:chgData name="塩谷 晃弘 / Akihiro Shiotani" userId="50aef054-9327-40af-9729-b525352b79f1" providerId="ADAL" clId="{92502618-A4B6-4389-B64F-7CCF7D697296}" dt="2022-07-19T01:54:10.421" v="1223" actId="478"/>
          <ac:spMkLst>
            <pc:docMk/>
            <pc:sldMk cId="3588740110" sldId="1249"/>
            <ac:spMk id="33" creationId="{0146459F-00B5-EAED-B788-1F0CAFFFDB7D}"/>
          </ac:spMkLst>
        </pc:spChg>
        <pc:spChg chg="add del mod">
          <ac:chgData name="塩谷 晃弘 / Akihiro Shiotani" userId="50aef054-9327-40af-9729-b525352b79f1" providerId="ADAL" clId="{92502618-A4B6-4389-B64F-7CCF7D697296}" dt="2022-07-19T01:53:22.840" v="1210" actId="478"/>
          <ac:spMkLst>
            <pc:docMk/>
            <pc:sldMk cId="3588740110" sldId="1249"/>
            <ac:spMk id="34" creationId="{BB11181E-0FF0-923B-DFC6-640610826E8F}"/>
          </ac:spMkLst>
        </pc:spChg>
        <pc:spChg chg="add del mod">
          <ac:chgData name="塩谷 晃弘 / Akihiro Shiotani" userId="50aef054-9327-40af-9729-b525352b79f1" providerId="ADAL" clId="{92502618-A4B6-4389-B64F-7CCF7D697296}" dt="2022-07-19T01:53:16.114" v="1208" actId="478"/>
          <ac:spMkLst>
            <pc:docMk/>
            <pc:sldMk cId="3588740110" sldId="1249"/>
            <ac:spMk id="35" creationId="{379455E2-87BC-9915-4286-103612370277}"/>
          </ac:spMkLst>
        </pc:spChg>
        <pc:spChg chg="add del mod">
          <ac:chgData name="塩谷 晃弘 / Akihiro Shiotani" userId="50aef054-9327-40af-9729-b525352b79f1" providerId="ADAL" clId="{92502618-A4B6-4389-B64F-7CCF7D697296}" dt="2022-07-19T01:53:16.114" v="1208" actId="478"/>
          <ac:spMkLst>
            <pc:docMk/>
            <pc:sldMk cId="3588740110" sldId="1249"/>
            <ac:spMk id="36" creationId="{BC895893-FB94-D7B9-9DFB-78E62DF63CB1}"/>
          </ac:spMkLst>
        </pc:spChg>
        <pc:spChg chg="add del mod">
          <ac:chgData name="塩谷 晃弘 / Akihiro Shiotani" userId="50aef054-9327-40af-9729-b525352b79f1" providerId="ADAL" clId="{92502618-A4B6-4389-B64F-7CCF7D697296}" dt="2022-07-19T01:55:47.509" v="1247" actId="478"/>
          <ac:spMkLst>
            <pc:docMk/>
            <pc:sldMk cId="3588740110" sldId="1249"/>
            <ac:spMk id="37" creationId="{6659FB49-295B-BEA0-96B7-5CF6DD085D21}"/>
          </ac:spMkLst>
        </pc:spChg>
        <pc:spChg chg="mod">
          <ac:chgData name="塩谷 晃弘 / Akihiro Shiotani" userId="50aef054-9327-40af-9729-b525352b79f1" providerId="ADAL" clId="{92502618-A4B6-4389-B64F-7CCF7D697296}" dt="2022-07-19T01:45:14.958" v="984"/>
          <ac:spMkLst>
            <pc:docMk/>
            <pc:sldMk cId="3588740110" sldId="1249"/>
            <ac:spMk id="41" creationId="{A3F9C698-D986-63DD-0E20-3724B64E0417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5:23.801" v="1241" actId="166"/>
          <ac:spMkLst>
            <pc:docMk/>
            <pc:sldMk cId="3588740110" sldId="1249"/>
            <ac:spMk id="42" creationId="{EC638AB5-9F8E-1084-5D43-567ED09A9570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6:28.738" v="1256" actId="166"/>
          <ac:spMkLst>
            <pc:docMk/>
            <pc:sldMk cId="3588740110" sldId="1249"/>
            <ac:spMk id="43" creationId="{C95030D0-20F6-9B96-A55A-6EC664B0BD5B}"/>
          </ac:spMkLst>
        </pc:spChg>
        <pc:spChg chg="add mod">
          <ac:chgData name="塩谷 晃弘 / Akihiro Shiotani" userId="50aef054-9327-40af-9729-b525352b79f1" providerId="ADAL" clId="{92502618-A4B6-4389-B64F-7CCF7D697296}" dt="2022-07-19T01:13:20.013" v="521" actId="1076"/>
          <ac:spMkLst>
            <pc:docMk/>
            <pc:sldMk cId="3588740110" sldId="1249"/>
            <ac:spMk id="44" creationId="{713A30AE-3D2E-2651-E44A-FCEB0CED9035}"/>
          </ac:spMkLst>
        </pc:spChg>
        <pc:spChg chg="add del mod">
          <ac:chgData name="塩谷 晃弘 / Akihiro Shiotani" userId="50aef054-9327-40af-9729-b525352b79f1" providerId="ADAL" clId="{92502618-A4B6-4389-B64F-7CCF7D697296}" dt="2022-07-19T01:12:37.545" v="477" actId="478"/>
          <ac:spMkLst>
            <pc:docMk/>
            <pc:sldMk cId="3588740110" sldId="1249"/>
            <ac:spMk id="45" creationId="{23A8D1E9-EF70-F0C5-BA59-6C4AF49F6462}"/>
          </ac:spMkLst>
        </pc:spChg>
        <pc:spChg chg="add mod">
          <ac:chgData name="塩谷 晃弘 / Akihiro Shiotani" userId="50aef054-9327-40af-9729-b525352b79f1" providerId="ADAL" clId="{92502618-A4B6-4389-B64F-7CCF7D697296}" dt="2022-07-19T01:12:46.413" v="480"/>
          <ac:spMkLst>
            <pc:docMk/>
            <pc:sldMk cId="3588740110" sldId="1249"/>
            <ac:spMk id="46" creationId="{8FBE0AAF-B0EB-22A8-E06C-9FA5CD89C32C}"/>
          </ac:spMkLst>
        </pc:spChg>
        <pc:spChg chg="add mod">
          <ac:chgData name="塩谷 晃弘 / Akihiro Shiotani" userId="50aef054-9327-40af-9729-b525352b79f1" providerId="ADAL" clId="{92502618-A4B6-4389-B64F-7CCF7D697296}" dt="2022-07-19T01:12:46.413" v="480"/>
          <ac:spMkLst>
            <pc:docMk/>
            <pc:sldMk cId="3588740110" sldId="1249"/>
            <ac:spMk id="47" creationId="{816BCCC2-5275-F4D6-8962-3516EFD58769}"/>
          </ac:spMkLst>
        </pc:spChg>
        <pc:spChg chg="add mod">
          <ac:chgData name="塩谷 晃弘 / Akihiro Shiotani" userId="50aef054-9327-40af-9729-b525352b79f1" providerId="ADAL" clId="{92502618-A4B6-4389-B64F-7CCF7D697296}" dt="2022-07-19T01:12:46.413" v="480"/>
          <ac:spMkLst>
            <pc:docMk/>
            <pc:sldMk cId="3588740110" sldId="1249"/>
            <ac:spMk id="48" creationId="{39C24E13-36F5-0E5F-8B8F-C38C65BDC6B2}"/>
          </ac:spMkLst>
        </pc:spChg>
        <pc:spChg chg="add mod">
          <ac:chgData name="塩谷 晃弘 / Akihiro Shiotani" userId="50aef054-9327-40af-9729-b525352b79f1" providerId="ADAL" clId="{92502618-A4B6-4389-B64F-7CCF7D697296}" dt="2022-07-19T01:13:10.051" v="508" actId="1076"/>
          <ac:spMkLst>
            <pc:docMk/>
            <pc:sldMk cId="3588740110" sldId="1249"/>
            <ac:spMk id="49" creationId="{31AA3340-BCD6-ED19-E0E1-5BD422CE5129}"/>
          </ac:spMkLst>
        </pc:spChg>
        <pc:spChg chg="del">
          <ac:chgData name="塩谷 晃弘 / Akihiro Shiotani" userId="50aef054-9327-40af-9729-b525352b79f1" providerId="ADAL" clId="{92502618-A4B6-4389-B64F-7CCF7D697296}" dt="2022-07-19T23:40:13.652" v="1422" actId="478"/>
          <ac:spMkLst>
            <pc:docMk/>
            <pc:sldMk cId="3588740110" sldId="1249"/>
            <ac:spMk id="50" creationId="{216F939C-9C3A-C776-7C1E-4878F0E36E90}"/>
          </ac:spMkLst>
        </pc:spChg>
        <pc:spChg chg="add del mod">
          <ac:chgData name="塩谷 晃弘 / Akihiro Shiotani" userId="50aef054-9327-40af-9729-b525352b79f1" providerId="ADAL" clId="{92502618-A4B6-4389-B64F-7CCF7D697296}" dt="2022-07-19T01:13:17.392" v="514"/>
          <ac:spMkLst>
            <pc:docMk/>
            <pc:sldMk cId="3588740110" sldId="1249"/>
            <ac:spMk id="50" creationId="{BF57FB03-D29E-9464-FEBA-C80DADB1F299}"/>
          </ac:spMkLst>
        </pc:spChg>
        <pc:spChg chg="add mod">
          <ac:chgData name="塩谷 晃弘 / Akihiro Shiotani" userId="50aef054-9327-40af-9729-b525352b79f1" providerId="ADAL" clId="{92502618-A4B6-4389-B64F-7CCF7D697296}" dt="2022-07-19T01:13:46.874" v="540" actId="207"/>
          <ac:spMkLst>
            <pc:docMk/>
            <pc:sldMk cId="3588740110" sldId="1249"/>
            <ac:spMk id="51" creationId="{55307B28-99A7-ABD9-BC29-5F659DF91DAD}"/>
          </ac:spMkLst>
        </pc:spChg>
        <pc:spChg chg="add mod">
          <ac:chgData name="塩谷 晃弘 / Akihiro Shiotani" userId="50aef054-9327-40af-9729-b525352b79f1" providerId="ADAL" clId="{92502618-A4B6-4389-B64F-7CCF7D697296}" dt="2022-07-19T01:13:38.885" v="532" actId="20577"/>
          <ac:spMkLst>
            <pc:docMk/>
            <pc:sldMk cId="3588740110" sldId="1249"/>
            <ac:spMk id="52" creationId="{ABBEE664-E659-2339-4932-34AF1769E702}"/>
          </ac:spMkLst>
        </pc:spChg>
        <pc:spChg chg="add mod">
          <ac:chgData name="塩谷 晃弘 / Akihiro Shiotani" userId="50aef054-9327-40af-9729-b525352b79f1" providerId="ADAL" clId="{92502618-A4B6-4389-B64F-7CCF7D697296}" dt="2022-07-19T01:13:50.263" v="541" actId="207"/>
          <ac:spMkLst>
            <pc:docMk/>
            <pc:sldMk cId="3588740110" sldId="1249"/>
            <ac:spMk id="53" creationId="{A49AEE9B-E396-B9A6-51DE-68D3C6509BA3}"/>
          </ac:spMkLst>
        </pc:spChg>
        <pc:spChg chg="add mod">
          <ac:chgData name="塩谷 晃弘 / Akihiro Shiotani" userId="50aef054-9327-40af-9729-b525352b79f1" providerId="ADAL" clId="{92502618-A4B6-4389-B64F-7CCF7D697296}" dt="2022-07-19T01:13:42.721" v="539" actId="20577"/>
          <ac:spMkLst>
            <pc:docMk/>
            <pc:sldMk cId="3588740110" sldId="1249"/>
            <ac:spMk id="54" creationId="{79D207D6-944F-0218-A081-7231BF8BBD50}"/>
          </ac:spMkLst>
        </pc:spChg>
        <pc:spChg chg="add del mod">
          <ac:chgData name="塩谷 晃弘 / Akihiro Shiotani" userId="50aef054-9327-40af-9729-b525352b79f1" providerId="ADAL" clId="{92502618-A4B6-4389-B64F-7CCF7D697296}" dt="2022-07-19T23:40:12.172" v="1421"/>
          <ac:spMkLst>
            <pc:docMk/>
            <pc:sldMk cId="3588740110" sldId="1249"/>
            <ac:spMk id="55" creationId="{0A2CBF87-1C43-0A40-6D63-CEC0CA725AAA}"/>
          </ac:spMkLst>
        </pc:spChg>
        <pc:spChg chg="add del mod">
          <ac:chgData name="塩谷 晃弘 / Akihiro Shiotani" userId="50aef054-9327-40af-9729-b525352b79f1" providerId="ADAL" clId="{92502618-A4B6-4389-B64F-7CCF7D697296}" dt="2022-07-19T01:58:31.904" v="1280" actId="478"/>
          <ac:spMkLst>
            <pc:docMk/>
            <pc:sldMk cId="3588740110" sldId="1249"/>
            <ac:spMk id="55" creationId="{9298913D-7244-F579-5B84-1E73CF897BE1}"/>
          </ac:spMkLst>
        </pc:spChg>
        <pc:spChg chg="add del mod">
          <ac:chgData name="塩谷 晃弘 / Akihiro Shiotani" userId="50aef054-9327-40af-9729-b525352b79f1" providerId="ADAL" clId="{92502618-A4B6-4389-B64F-7CCF7D697296}" dt="2022-07-19T01:58:31.904" v="1280" actId="478"/>
          <ac:spMkLst>
            <pc:docMk/>
            <pc:sldMk cId="3588740110" sldId="1249"/>
            <ac:spMk id="56" creationId="{4E5D3A53-6C67-3576-0012-5F4FE7589F71}"/>
          </ac:spMkLst>
        </pc:spChg>
        <pc:spChg chg="add del mod">
          <ac:chgData name="塩谷 晃弘 / Akihiro Shiotani" userId="50aef054-9327-40af-9729-b525352b79f1" providerId="ADAL" clId="{92502618-A4B6-4389-B64F-7CCF7D697296}" dt="2022-07-19T23:44:09.801" v="1514" actId="478"/>
          <ac:spMkLst>
            <pc:docMk/>
            <pc:sldMk cId="3588740110" sldId="1249"/>
            <ac:spMk id="56" creationId="{7E5F292C-99A3-2B04-0457-B51AF036A267}"/>
          </ac:spMkLst>
        </pc:spChg>
        <pc:spChg chg="add del mod">
          <ac:chgData name="塩谷 晃弘 / Akihiro Shiotani" userId="50aef054-9327-40af-9729-b525352b79f1" providerId="ADAL" clId="{92502618-A4B6-4389-B64F-7CCF7D697296}" dt="2022-07-19T23:43:05.911" v="1485" actId="478"/>
          <ac:spMkLst>
            <pc:docMk/>
            <pc:sldMk cId="3588740110" sldId="1249"/>
            <ac:spMk id="57" creationId="{79069744-78D2-4303-792A-3FE718A69742}"/>
          </ac:spMkLst>
        </pc:spChg>
        <pc:spChg chg="add del mod">
          <ac:chgData name="塩谷 晃弘 / Akihiro Shiotani" userId="50aef054-9327-40af-9729-b525352b79f1" providerId="ADAL" clId="{92502618-A4B6-4389-B64F-7CCF7D697296}" dt="2022-07-19T01:58:31.904" v="1280" actId="478"/>
          <ac:spMkLst>
            <pc:docMk/>
            <pc:sldMk cId="3588740110" sldId="1249"/>
            <ac:spMk id="57" creationId="{CB56BB1A-E5FC-4D0F-592C-217E279831AC}"/>
          </ac:spMkLst>
        </pc:spChg>
        <pc:spChg chg="add mod ord">
          <ac:chgData name="塩谷 晃弘 / Akihiro Shiotani" userId="50aef054-9327-40af-9729-b525352b79f1" providerId="ADAL" clId="{92502618-A4B6-4389-B64F-7CCF7D697296}" dt="2022-07-19T01:58:03.231" v="1273" actId="166"/>
          <ac:spMkLst>
            <pc:docMk/>
            <pc:sldMk cId="3588740110" sldId="1249"/>
            <ac:spMk id="58" creationId="{7A9D5E12-CBA5-4F26-2B15-3B97DADCA9AC}"/>
          </ac:spMkLst>
        </pc:spChg>
        <pc:spChg chg="add del mod">
          <ac:chgData name="塩谷 晃弘 / Akihiro Shiotani" userId="50aef054-9327-40af-9729-b525352b79f1" providerId="ADAL" clId="{92502618-A4B6-4389-B64F-7CCF7D697296}" dt="2022-07-19T01:58:31.904" v="1280" actId="478"/>
          <ac:spMkLst>
            <pc:docMk/>
            <pc:sldMk cId="3588740110" sldId="1249"/>
            <ac:spMk id="59" creationId="{73EB08DD-E583-DF66-B54E-8BF751D52355}"/>
          </ac:spMkLst>
        </pc:spChg>
        <pc:spChg chg="add del mod">
          <ac:chgData name="塩谷 晃弘 / Akihiro Shiotani" userId="50aef054-9327-40af-9729-b525352b79f1" providerId="ADAL" clId="{92502618-A4B6-4389-B64F-7CCF7D697296}" dt="2022-07-19T01:54:03.695" v="1222"/>
          <ac:spMkLst>
            <pc:docMk/>
            <pc:sldMk cId="3588740110" sldId="1249"/>
            <ac:spMk id="63" creationId="{E98BA51C-683B-1CA7-16D5-C5C9D596CDC3}"/>
          </ac:spMkLst>
        </pc:spChg>
        <pc:spChg chg="add del mod">
          <ac:chgData name="塩谷 晃弘 / Akihiro Shiotani" userId="50aef054-9327-40af-9729-b525352b79f1" providerId="ADAL" clId="{92502618-A4B6-4389-B64F-7CCF7D697296}" dt="2022-07-19T01:54:03.695" v="1222"/>
          <ac:spMkLst>
            <pc:docMk/>
            <pc:sldMk cId="3588740110" sldId="1249"/>
            <ac:spMk id="64" creationId="{D34DB113-52EA-510B-7088-30B64E4AA2DD}"/>
          </ac:spMkLst>
        </pc:spChg>
        <pc:spChg chg="add del mod">
          <ac:chgData name="塩谷 晃弘 / Akihiro Shiotani" userId="50aef054-9327-40af-9729-b525352b79f1" providerId="ADAL" clId="{92502618-A4B6-4389-B64F-7CCF7D697296}" dt="2022-07-19T01:54:03.695" v="1222"/>
          <ac:spMkLst>
            <pc:docMk/>
            <pc:sldMk cId="3588740110" sldId="1249"/>
            <ac:spMk id="65" creationId="{61A07E3F-3A6C-256E-758F-CC9146BFAA85}"/>
          </ac:spMkLst>
        </pc:spChg>
        <pc:spChg chg="add del mod">
          <ac:chgData name="塩谷 晃弘 / Akihiro Shiotani" userId="50aef054-9327-40af-9729-b525352b79f1" providerId="ADAL" clId="{92502618-A4B6-4389-B64F-7CCF7D697296}" dt="2022-07-19T01:54:03.695" v="1222"/>
          <ac:spMkLst>
            <pc:docMk/>
            <pc:sldMk cId="3588740110" sldId="1249"/>
            <ac:spMk id="66" creationId="{E464134B-A329-90CF-5781-A3DE01FBBEFB}"/>
          </ac:spMkLst>
        </pc:spChg>
        <pc:spChg chg="add del mod">
          <ac:chgData name="塩谷 晃弘 / Akihiro Shiotani" userId="50aef054-9327-40af-9729-b525352b79f1" providerId="ADAL" clId="{92502618-A4B6-4389-B64F-7CCF7D697296}" dt="2022-07-19T01:54:03.695" v="1222"/>
          <ac:spMkLst>
            <pc:docMk/>
            <pc:sldMk cId="3588740110" sldId="1249"/>
            <ac:spMk id="67" creationId="{931D9E32-B839-1FAD-3E86-A6CEB62B4570}"/>
          </ac:spMkLst>
        </pc:spChg>
        <pc:spChg chg="add mod">
          <ac:chgData name="塩谷 晃弘 / Akihiro Shiotani" userId="50aef054-9327-40af-9729-b525352b79f1" providerId="ADAL" clId="{92502618-A4B6-4389-B64F-7CCF7D697296}" dt="2022-07-19T01:53:51.400" v="1216" actId="571"/>
          <ac:spMkLst>
            <pc:docMk/>
            <pc:sldMk cId="3588740110" sldId="1249"/>
            <ac:spMk id="68" creationId="{8DBF4EEF-44BB-C424-BBD0-F6A32C9A177F}"/>
          </ac:spMkLst>
        </pc:spChg>
        <pc:spChg chg="add mod">
          <ac:chgData name="塩谷 晃弘 / Akihiro Shiotani" userId="50aef054-9327-40af-9729-b525352b79f1" providerId="ADAL" clId="{92502618-A4B6-4389-B64F-7CCF7D697296}" dt="2022-07-19T01:53:51.400" v="1216" actId="571"/>
          <ac:spMkLst>
            <pc:docMk/>
            <pc:sldMk cId="3588740110" sldId="1249"/>
            <ac:spMk id="69" creationId="{8A3EDD42-61EE-13BB-05B6-442DF6BB05E7}"/>
          </ac:spMkLst>
        </pc:spChg>
        <pc:spChg chg="add mod">
          <ac:chgData name="塩谷 晃弘 / Akihiro Shiotani" userId="50aef054-9327-40af-9729-b525352b79f1" providerId="ADAL" clId="{92502618-A4B6-4389-B64F-7CCF7D697296}" dt="2022-07-19T01:53:51.400" v="1216" actId="571"/>
          <ac:spMkLst>
            <pc:docMk/>
            <pc:sldMk cId="3588740110" sldId="1249"/>
            <ac:spMk id="70" creationId="{BD8D471E-9E67-3279-3C3A-5664502D66DB}"/>
          </ac:spMkLst>
        </pc:spChg>
        <pc:spChg chg="add mod">
          <ac:chgData name="塩谷 晃弘 / Akihiro Shiotani" userId="50aef054-9327-40af-9729-b525352b79f1" providerId="ADAL" clId="{92502618-A4B6-4389-B64F-7CCF7D697296}" dt="2022-07-19T01:53:51.400" v="1216" actId="571"/>
          <ac:spMkLst>
            <pc:docMk/>
            <pc:sldMk cId="3588740110" sldId="1249"/>
            <ac:spMk id="71" creationId="{9142C21E-CD93-2260-62FF-1BCA9A234DCB}"/>
          </ac:spMkLst>
        </pc:spChg>
        <pc:spChg chg="add mod">
          <ac:chgData name="塩谷 晃弘 / Akihiro Shiotani" userId="50aef054-9327-40af-9729-b525352b79f1" providerId="ADAL" clId="{92502618-A4B6-4389-B64F-7CCF7D697296}" dt="2022-07-19T01:53:51.400" v="1216" actId="571"/>
          <ac:spMkLst>
            <pc:docMk/>
            <pc:sldMk cId="3588740110" sldId="1249"/>
            <ac:spMk id="72" creationId="{C320EAC6-3D94-8DD8-DB3F-CD68D8576C05}"/>
          </ac:spMkLst>
        </pc:spChg>
        <pc:spChg chg="add mod">
          <ac:chgData name="塩谷 晃弘 / Akihiro Shiotani" userId="50aef054-9327-40af-9729-b525352b79f1" providerId="ADAL" clId="{92502618-A4B6-4389-B64F-7CCF7D697296}" dt="2022-07-19T01:53:51.400" v="1216" actId="571"/>
          <ac:spMkLst>
            <pc:docMk/>
            <pc:sldMk cId="3588740110" sldId="1249"/>
            <ac:spMk id="73" creationId="{329D365B-355C-C5DF-B1EE-77BA4D8D2A62}"/>
          </ac:spMkLst>
        </pc:spChg>
        <pc:spChg chg="add mod">
          <ac:chgData name="塩谷 晃弘 / Akihiro Shiotani" userId="50aef054-9327-40af-9729-b525352b79f1" providerId="ADAL" clId="{92502618-A4B6-4389-B64F-7CCF7D697296}" dt="2022-07-19T01:53:51.400" v="1216" actId="571"/>
          <ac:spMkLst>
            <pc:docMk/>
            <pc:sldMk cId="3588740110" sldId="1249"/>
            <ac:spMk id="74" creationId="{2F065F20-7DFF-1A1E-A680-8EB488387852}"/>
          </ac:spMkLst>
        </pc:spChg>
        <pc:spChg chg="add del mod">
          <ac:chgData name="塩谷 晃弘 / Akihiro Shiotani" userId="50aef054-9327-40af-9729-b525352b79f1" providerId="ADAL" clId="{92502618-A4B6-4389-B64F-7CCF7D697296}" dt="2022-07-19T01:55:56.527" v="1250" actId="478"/>
          <ac:spMkLst>
            <pc:docMk/>
            <pc:sldMk cId="3588740110" sldId="1249"/>
            <ac:spMk id="75" creationId="{1F7C375A-BB40-1064-D3F5-FD8F6FAE43A0}"/>
          </ac:spMkLst>
        </pc:spChg>
        <pc:spChg chg="add del mod">
          <ac:chgData name="塩谷 晃弘 / Akihiro Shiotani" userId="50aef054-9327-40af-9729-b525352b79f1" providerId="ADAL" clId="{92502618-A4B6-4389-B64F-7CCF7D697296}" dt="2022-07-19T01:55:56.527" v="1250" actId="478"/>
          <ac:spMkLst>
            <pc:docMk/>
            <pc:sldMk cId="3588740110" sldId="1249"/>
            <ac:spMk id="76" creationId="{2F079DFA-88D1-B79D-E0B8-F76E0BEA212E}"/>
          </ac:spMkLst>
        </pc:spChg>
        <pc:spChg chg="add del mod">
          <ac:chgData name="塩谷 晃弘 / Akihiro Shiotani" userId="50aef054-9327-40af-9729-b525352b79f1" providerId="ADAL" clId="{92502618-A4B6-4389-B64F-7CCF7D697296}" dt="2022-07-19T01:55:56.527" v="1250" actId="478"/>
          <ac:spMkLst>
            <pc:docMk/>
            <pc:sldMk cId="3588740110" sldId="1249"/>
            <ac:spMk id="77" creationId="{E6877265-3F4D-A913-525C-32BC8E6778B5}"/>
          </ac:spMkLst>
        </pc:spChg>
        <pc:spChg chg="add del mod">
          <ac:chgData name="塩谷 晃弘 / Akihiro Shiotani" userId="50aef054-9327-40af-9729-b525352b79f1" providerId="ADAL" clId="{92502618-A4B6-4389-B64F-7CCF7D697296}" dt="2022-07-19T01:55:56.527" v="1250" actId="478"/>
          <ac:spMkLst>
            <pc:docMk/>
            <pc:sldMk cId="3588740110" sldId="1249"/>
            <ac:spMk id="78" creationId="{BDED0289-26D5-A0CF-0B42-F6A3BFC96AE5}"/>
          </ac:spMkLst>
        </pc:spChg>
        <pc:spChg chg="add del mod">
          <ac:chgData name="塩谷 晃弘 / Akihiro Shiotani" userId="50aef054-9327-40af-9729-b525352b79f1" providerId="ADAL" clId="{92502618-A4B6-4389-B64F-7CCF7D697296}" dt="2022-07-19T01:55:56.527" v="1250" actId="478"/>
          <ac:spMkLst>
            <pc:docMk/>
            <pc:sldMk cId="3588740110" sldId="1249"/>
            <ac:spMk id="79" creationId="{542EB7A1-9FE9-5397-D4BC-975A23707220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7:36.543" v="1268" actId="478"/>
          <ac:spMkLst>
            <pc:docMk/>
            <pc:sldMk cId="3588740110" sldId="1249"/>
            <ac:spMk id="80" creationId="{B8F41FF6-24B2-EF20-1244-5CEE000F2667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7:36.543" v="1268" actId="478"/>
          <ac:spMkLst>
            <pc:docMk/>
            <pc:sldMk cId="3588740110" sldId="1249"/>
            <ac:spMk id="81" creationId="{EC1847AB-5815-60C4-8D95-5816B92C73F0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7:36.543" v="1268" actId="478"/>
          <ac:spMkLst>
            <pc:docMk/>
            <pc:sldMk cId="3588740110" sldId="1249"/>
            <ac:spMk id="82" creationId="{C16173B0-3865-2347-C92B-D95E0B4650EB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7:36.543" v="1268" actId="478"/>
          <ac:spMkLst>
            <pc:docMk/>
            <pc:sldMk cId="3588740110" sldId="1249"/>
            <ac:spMk id="83" creationId="{DB9AD759-1371-DC71-15AE-BAFFFDB171CF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7:36.543" v="1268" actId="478"/>
          <ac:spMkLst>
            <pc:docMk/>
            <pc:sldMk cId="3588740110" sldId="1249"/>
            <ac:spMk id="84" creationId="{D9577FD9-281A-3C2B-E800-6B174794C37F}"/>
          </ac:spMkLst>
        </pc:spChg>
        <pc:spChg chg="add mod">
          <ac:chgData name="塩谷 晃弘 / Akihiro Shiotani" userId="50aef054-9327-40af-9729-b525352b79f1" providerId="ADAL" clId="{92502618-A4B6-4389-B64F-7CCF7D697296}" dt="2022-07-19T01:57:56.826" v="1272" actId="14100"/>
          <ac:spMkLst>
            <pc:docMk/>
            <pc:sldMk cId="3588740110" sldId="1249"/>
            <ac:spMk id="85" creationId="{28F72C89-5E6A-479B-45C3-3FF2752E1C8B}"/>
          </ac:spMkLst>
        </pc:spChg>
        <pc:spChg chg="add mod">
          <ac:chgData name="塩谷 晃弘 / Akihiro Shiotani" userId="50aef054-9327-40af-9729-b525352b79f1" providerId="ADAL" clId="{92502618-A4B6-4389-B64F-7CCF7D697296}" dt="2022-07-19T01:56:49.955" v="1258" actId="14100"/>
          <ac:spMkLst>
            <pc:docMk/>
            <pc:sldMk cId="3588740110" sldId="1249"/>
            <ac:spMk id="86" creationId="{3297D809-2E6B-0691-396D-9911694C467D}"/>
          </ac:spMkLst>
        </pc:spChg>
        <pc:spChg chg="add mod">
          <ac:chgData name="塩谷 晃弘 / Akihiro Shiotani" userId="50aef054-9327-40af-9729-b525352b79f1" providerId="ADAL" clId="{92502618-A4B6-4389-B64F-7CCF7D697296}" dt="2022-07-19T01:55:49.714" v="1249"/>
          <ac:spMkLst>
            <pc:docMk/>
            <pc:sldMk cId="3588740110" sldId="1249"/>
            <ac:spMk id="87" creationId="{FCFFE821-8535-9C65-880B-3DB50058AD53}"/>
          </ac:spMkLst>
        </pc:spChg>
        <pc:spChg chg="add mod">
          <ac:chgData name="塩谷 晃弘 / Akihiro Shiotani" userId="50aef054-9327-40af-9729-b525352b79f1" providerId="ADAL" clId="{92502618-A4B6-4389-B64F-7CCF7D697296}" dt="2022-07-19T01:57:27.863" v="1267" actId="14100"/>
          <ac:spMkLst>
            <pc:docMk/>
            <pc:sldMk cId="3588740110" sldId="1249"/>
            <ac:spMk id="88" creationId="{1590317B-3434-0D6B-31B1-499FE8096D8B}"/>
          </ac:spMkLst>
        </pc:spChg>
        <pc:spChg chg="add mod">
          <ac:chgData name="塩谷 晃弘 / Akihiro Shiotani" userId="50aef054-9327-40af-9729-b525352b79f1" providerId="ADAL" clId="{92502618-A4B6-4389-B64F-7CCF7D697296}" dt="2022-07-19T01:57:21.714" v="1266" actId="14100"/>
          <ac:spMkLst>
            <pc:docMk/>
            <pc:sldMk cId="3588740110" sldId="1249"/>
            <ac:spMk id="89" creationId="{C9393E31-9C41-83CB-D5B8-95B12E4EAF6D}"/>
          </ac:spMkLst>
        </pc:spChg>
        <pc:spChg chg="add mod">
          <ac:chgData name="塩谷 晃弘 / Akihiro Shiotani" userId="50aef054-9327-40af-9729-b525352b79f1" providerId="ADAL" clId="{92502618-A4B6-4389-B64F-7CCF7D697296}" dt="2022-07-19T01:55:49.714" v="1249"/>
          <ac:spMkLst>
            <pc:docMk/>
            <pc:sldMk cId="3588740110" sldId="1249"/>
            <ac:spMk id="90" creationId="{C1EF0C10-BAC3-AA70-45AE-E60611535A5A}"/>
          </ac:spMkLst>
        </pc:spChg>
        <pc:spChg chg="add mod ord">
          <ac:chgData name="塩谷 晃弘 / Akihiro Shiotani" userId="50aef054-9327-40af-9729-b525352b79f1" providerId="ADAL" clId="{92502618-A4B6-4389-B64F-7CCF7D697296}" dt="2022-07-19T01:56:19.354" v="1255" actId="167"/>
          <ac:spMkLst>
            <pc:docMk/>
            <pc:sldMk cId="3588740110" sldId="1249"/>
            <ac:spMk id="91" creationId="{77FCEEE5-3BAB-ECDE-8B4F-7FFBD666060D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8:27.966" v="1279" actId="478"/>
          <ac:spMkLst>
            <pc:docMk/>
            <pc:sldMk cId="3588740110" sldId="1249"/>
            <ac:spMk id="92" creationId="{FF39AF1B-3ABE-ED08-7889-5F316AB3DDAA}"/>
          </ac:spMkLst>
        </pc:spChg>
        <pc:spChg chg="add del mod ord">
          <ac:chgData name="塩谷 晃弘 / Akihiro Shiotani" userId="50aef054-9327-40af-9729-b525352b79f1" providerId="ADAL" clId="{92502618-A4B6-4389-B64F-7CCF7D697296}" dt="2022-07-19T01:58:27.966" v="1279" actId="478"/>
          <ac:spMkLst>
            <pc:docMk/>
            <pc:sldMk cId="3588740110" sldId="1249"/>
            <ac:spMk id="93" creationId="{EBE457C8-5FB9-3144-8C15-5EBC4E69AE19}"/>
          </ac:spMkLst>
        </pc:spChg>
        <pc:spChg chg="add mod ord">
          <ac:chgData name="塩谷 晃弘 / Akihiro Shiotani" userId="50aef054-9327-40af-9729-b525352b79f1" providerId="ADAL" clId="{92502618-A4B6-4389-B64F-7CCF7D697296}" dt="2022-07-19T01:56:19.354" v="1255" actId="167"/>
          <ac:spMkLst>
            <pc:docMk/>
            <pc:sldMk cId="3588740110" sldId="1249"/>
            <ac:spMk id="94" creationId="{B7709E7C-3D47-82FB-E6A9-592006790EFB}"/>
          </ac:spMkLst>
        </pc:spChg>
        <pc:spChg chg="add mod ord">
          <ac:chgData name="塩谷 晃弘 / Akihiro Shiotani" userId="50aef054-9327-40af-9729-b525352b79f1" providerId="ADAL" clId="{92502618-A4B6-4389-B64F-7CCF7D697296}" dt="2022-07-19T01:57:13.587" v="1263" actId="14100"/>
          <ac:spMkLst>
            <pc:docMk/>
            <pc:sldMk cId="3588740110" sldId="1249"/>
            <ac:spMk id="95" creationId="{620721F7-C881-0B4D-3285-46E10EE5B12D}"/>
          </ac:spMkLst>
        </pc:spChg>
        <pc:spChg chg="add mod ord">
          <ac:chgData name="塩谷 晃弘 / Akihiro Shiotani" userId="50aef054-9327-40af-9729-b525352b79f1" providerId="ADAL" clId="{92502618-A4B6-4389-B64F-7CCF7D697296}" dt="2022-07-19T01:58:09.622" v="1276" actId="167"/>
          <ac:spMkLst>
            <pc:docMk/>
            <pc:sldMk cId="3588740110" sldId="1249"/>
            <ac:spMk id="96" creationId="{8C5A4BE4-62E6-4D04-F1AD-5BE833EFEC23}"/>
          </ac:spMkLst>
        </pc:spChg>
        <pc:spChg chg="add mod ord">
          <ac:chgData name="塩谷 晃弘 / Akihiro Shiotani" userId="50aef054-9327-40af-9729-b525352b79f1" providerId="ADAL" clId="{92502618-A4B6-4389-B64F-7CCF7D697296}" dt="2022-07-19T01:58:09.622" v="1276" actId="167"/>
          <ac:spMkLst>
            <pc:docMk/>
            <pc:sldMk cId="3588740110" sldId="1249"/>
            <ac:spMk id="97" creationId="{09A81DE8-9E00-074F-185A-F072A575EFB2}"/>
          </ac:spMkLst>
        </pc:spChg>
        <pc:spChg chg="add mod ord">
          <ac:chgData name="塩谷 晃弘 / Akihiro Shiotani" userId="50aef054-9327-40af-9729-b525352b79f1" providerId="ADAL" clId="{92502618-A4B6-4389-B64F-7CCF7D697296}" dt="2022-07-19T01:58:09.622" v="1276" actId="167"/>
          <ac:spMkLst>
            <pc:docMk/>
            <pc:sldMk cId="3588740110" sldId="1249"/>
            <ac:spMk id="98" creationId="{3BE0C74B-5982-02A7-982D-1B27E7D4E813}"/>
          </ac:spMkLst>
        </pc:spChg>
        <pc:spChg chg="add mod ord">
          <ac:chgData name="塩谷 晃弘 / Akihiro Shiotani" userId="50aef054-9327-40af-9729-b525352b79f1" providerId="ADAL" clId="{92502618-A4B6-4389-B64F-7CCF7D697296}" dt="2022-07-19T01:58:09.622" v="1276" actId="167"/>
          <ac:spMkLst>
            <pc:docMk/>
            <pc:sldMk cId="3588740110" sldId="1249"/>
            <ac:spMk id="99" creationId="{945EFF73-992B-7D8F-9698-4BD87FEBE118}"/>
          </ac:spMkLst>
        </pc:spChg>
        <pc:spChg chg="add mod ord">
          <ac:chgData name="塩谷 晃弘 / Akihiro Shiotani" userId="50aef054-9327-40af-9729-b525352b79f1" providerId="ADAL" clId="{92502618-A4B6-4389-B64F-7CCF7D697296}" dt="2022-07-19T01:58:09.622" v="1276" actId="167"/>
          <ac:spMkLst>
            <pc:docMk/>
            <pc:sldMk cId="3588740110" sldId="1249"/>
            <ac:spMk id="100" creationId="{73BD460C-D4EE-9D48-1BA2-D2905D2339EB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1" creationId="{3A7F8336-EA1E-76B8-F0FB-44161CC1BF4C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2" creationId="{682D763A-24BB-8541-EA7A-43D86564F8D0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3" creationId="{DF25938C-A511-CA4A-48DA-1E94653B0080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4" creationId="{22262886-1F2E-2D66-2E0B-87089FDCF36F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5" creationId="{4946FA31-07E5-7429-7872-4AC77BF69E91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6" creationId="{DCF04B1D-B6E1-3A20-931E-B4FF4E2EAE6B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7" creationId="{A4E87811-4316-B4E1-AF73-76E09F72EF22}"/>
          </ac:spMkLst>
        </pc:spChg>
        <pc:spChg chg="add mod">
          <ac:chgData name="塩谷 晃弘 / Akihiro Shiotani" userId="50aef054-9327-40af-9729-b525352b79f1" providerId="ADAL" clId="{92502618-A4B6-4389-B64F-7CCF7D697296}" dt="2022-07-19T01:58:32.289" v="1281"/>
          <ac:spMkLst>
            <pc:docMk/>
            <pc:sldMk cId="3588740110" sldId="1249"/>
            <ac:spMk id="108" creationId="{0277828F-DC01-CAE5-2346-87CF26E4CE58}"/>
          </ac:spMkLst>
        </pc:spChg>
        <pc:picChg chg="add del mod">
          <ac:chgData name="塩谷 晃弘 / Akihiro Shiotani" userId="50aef054-9327-40af-9729-b525352b79f1" providerId="ADAL" clId="{92502618-A4B6-4389-B64F-7CCF7D697296}" dt="2022-07-19T01:49:58.401" v="1132" actId="478"/>
          <ac:picMkLst>
            <pc:docMk/>
            <pc:sldMk cId="3588740110" sldId="1249"/>
            <ac:picMk id="18" creationId="{B6957CD7-0D7C-8047-EBDE-793F6E091767}"/>
          </ac:picMkLst>
        </pc:picChg>
        <pc:picChg chg="add mod">
          <ac:chgData name="塩谷 晃弘 / Akihiro Shiotani" userId="50aef054-9327-40af-9729-b525352b79f1" providerId="ADAL" clId="{92502618-A4B6-4389-B64F-7CCF7D697296}" dt="2022-07-19T01:50:00.321" v="1134"/>
          <ac:picMkLst>
            <pc:docMk/>
            <pc:sldMk cId="3588740110" sldId="1249"/>
            <ac:picMk id="60" creationId="{EFAF0F49-006A-0214-4916-7507790E4D43}"/>
          </ac:picMkLst>
        </pc:picChg>
        <pc:picChg chg="add mod">
          <ac:chgData name="塩谷 晃弘 / Akihiro Shiotani" userId="50aef054-9327-40af-9729-b525352b79f1" providerId="ADAL" clId="{92502618-A4B6-4389-B64F-7CCF7D697296}" dt="2022-07-19T01:50:00.321" v="1134"/>
          <ac:picMkLst>
            <pc:docMk/>
            <pc:sldMk cId="3588740110" sldId="1249"/>
            <ac:picMk id="61" creationId="{F36B5071-FC48-9DBE-199F-81EF0AF9B176}"/>
          </ac:picMkLst>
        </pc:picChg>
        <pc:picChg chg="add del mod">
          <ac:chgData name="塩谷 晃弘 / Akihiro Shiotani" userId="50aef054-9327-40af-9729-b525352b79f1" providerId="ADAL" clId="{92502618-A4B6-4389-B64F-7CCF7D697296}" dt="2022-07-19T01:50:00.089" v="1133" actId="478"/>
          <ac:picMkLst>
            <pc:docMk/>
            <pc:sldMk cId="3588740110" sldId="1249"/>
            <ac:picMk id="1026" creationId="{9C516F64-6E76-13B9-D167-0C784EDFC991}"/>
          </ac:picMkLst>
        </pc:picChg>
      </pc:sldChg>
      <pc:sldChg chg="addSp modSp new mod ord">
        <pc:chgData name="塩谷 晃弘 / Akihiro Shiotani" userId="50aef054-9327-40af-9729-b525352b79f1" providerId="ADAL" clId="{92502618-A4B6-4389-B64F-7CCF7D697296}" dt="2022-07-19T01:44:44.380" v="973" actId="20577"/>
        <pc:sldMkLst>
          <pc:docMk/>
          <pc:sldMk cId="1775604254" sldId="1250"/>
        </pc:sldMkLst>
        <pc:spChg chg="mod">
          <ac:chgData name="塩谷 晃弘 / Akihiro Shiotani" userId="50aef054-9327-40af-9729-b525352b79f1" providerId="ADAL" clId="{92502618-A4B6-4389-B64F-7CCF7D697296}" dt="2022-07-19T01:44:44.380" v="973" actId="20577"/>
          <ac:spMkLst>
            <pc:docMk/>
            <pc:sldMk cId="1775604254" sldId="1250"/>
            <ac:spMk id="2" creationId="{5BD5A391-8FD3-2DFB-07B3-870C26638A7C}"/>
          </ac:spMkLst>
        </pc:spChg>
        <pc:spChg chg="mod">
          <ac:chgData name="塩谷 晃弘 / Akihiro Shiotani" userId="50aef054-9327-40af-9729-b525352b79f1" providerId="ADAL" clId="{92502618-A4B6-4389-B64F-7CCF7D697296}" dt="2022-07-19T01:34:40.483" v="660"/>
          <ac:spMkLst>
            <pc:docMk/>
            <pc:sldMk cId="1775604254" sldId="1250"/>
            <ac:spMk id="6" creationId="{D1707FC1-C4C0-F569-99AB-B26483941524}"/>
          </ac:spMkLst>
        </pc:spChg>
        <pc:spChg chg="mod">
          <ac:chgData name="塩谷 晃弘 / Akihiro Shiotani" userId="50aef054-9327-40af-9729-b525352b79f1" providerId="ADAL" clId="{92502618-A4B6-4389-B64F-7CCF7D697296}" dt="2022-07-19T01:41:32.393" v="879" actId="20577"/>
          <ac:spMkLst>
            <pc:docMk/>
            <pc:sldMk cId="1775604254" sldId="1250"/>
            <ac:spMk id="7" creationId="{FA7EAF78-AB51-6B79-DD77-D78707E32A39}"/>
          </ac:spMkLst>
        </pc:spChg>
        <pc:grpChg chg="add mod">
          <ac:chgData name="塩谷 晃弘 / Akihiro Shiotani" userId="50aef054-9327-40af-9729-b525352b79f1" providerId="ADAL" clId="{92502618-A4B6-4389-B64F-7CCF7D697296}" dt="2022-07-19T01:34:40.483" v="660"/>
          <ac:grpSpMkLst>
            <pc:docMk/>
            <pc:sldMk cId="1775604254" sldId="1250"/>
            <ac:grpSpMk id="4" creationId="{6AD1F8CD-A281-C173-6389-33652244EF0D}"/>
          </ac:grpSpMkLst>
        </pc:grpChg>
        <pc:grpChg chg="mod">
          <ac:chgData name="塩谷 晃弘 / Akihiro Shiotani" userId="50aef054-9327-40af-9729-b525352b79f1" providerId="ADAL" clId="{92502618-A4B6-4389-B64F-7CCF7D697296}" dt="2022-07-19T01:34:40.483" v="660"/>
          <ac:grpSpMkLst>
            <pc:docMk/>
            <pc:sldMk cId="1775604254" sldId="1250"/>
            <ac:grpSpMk id="5" creationId="{1B5CF1D6-552E-4566-9043-F5E660E3835A}"/>
          </ac:grpSpMkLst>
        </pc:grpChg>
        <pc:graphicFrameChg chg="add mod modGraphic">
          <ac:chgData name="塩谷 晃弘 / Akihiro Shiotani" userId="50aef054-9327-40af-9729-b525352b79f1" providerId="ADAL" clId="{92502618-A4B6-4389-B64F-7CCF7D697296}" dt="2022-07-19T01:35:12.104" v="667" actId="1076"/>
          <ac:graphicFrameMkLst>
            <pc:docMk/>
            <pc:sldMk cId="1775604254" sldId="1250"/>
            <ac:graphicFrameMk id="3" creationId="{7B020CFD-045E-648A-DD65-2C8FF9119E61}"/>
          </ac:graphicFrameMkLst>
        </pc:graphicFrameChg>
        <pc:cxnChg chg="mod">
          <ac:chgData name="塩谷 晃弘 / Akihiro Shiotani" userId="50aef054-9327-40af-9729-b525352b79f1" providerId="ADAL" clId="{92502618-A4B6-4389-B64F-7CCF7D697296}" dt="2022-07-19T01:34:40.483" v="660"/>
          <ac:cxnSpMkLst>
            <pc:docMk/>
            <pc:sldMk cId="1775604254" sldId="1250"/>
            <ac:cxnSpMk id="8" creationId="{7E5DB37E-3A91-953B-D67E-E58C18F80CBB}"/>
          </ac:cxnSpMkLst>
        </pc:cxnChg>
      </pc:sldChg>
      <pc:sldChg chg="addSp delSp modSp add mod">
        <pc:chgData name="塩谷 晃弘 / Akihiro Shiotani" userId="50aef054-9327-40af-9729-b525352b79f1" providerId="ADAL" clId="{92502618-A4B6-4389-B64F-7CCF7D697296}" dt="2022-07-19T05:48:43.259" v="1400" actId="20577"/>
        <pc:sldMkLst>
          <pc:docMk/>
          <pc:sldMk cId="1899369478" sldId="1251"/>
        </pc:sldMkLst>
        <pc:spChg chg="del">
          <ac:chgData name="塩谷 晃弘 / Akihiro Shiotani" userId="50aef054-9327-40af-9729-b525352b79f1" providerId="ADAL" clId="{92502618-A4B6-4389-B64F-7CCF7D697296}" dt="2022-07-19T05:46:02.227" v="1283" actId="478"/>
          <ac:spMkLst>
            <pc:docMk/>
            <pc:sldMk cId="1899369478" sldId="1251"/>
            <ac:spMk id="6" creationId="{6FBB2287-C1B4-112C-D3B3-0B2FA5B7EAE4}"/>
          </ac:spMkLst>
        </pc:spChg>
        <pc:spChg chg="del">
          <ac:chgData name="塩谷 晃弘 / Akihiro Shiotani" userId="50aef054-9327-40af-9729-b525352b79f1" providerId="ADAL" clId="{92502618-A4B6-4389-B64F-7CCF7D697296}" dt="2022-07-19T05:46:02.227" v="1283" actId="478"/>
          <ac:spMkLst>
            <pc:docMk/>
            <pc:sldMk cId="1899369478" sldId="1251"/>
            <ac:spMk id="16" creationId="{9FB501A5-8826-6FF2-1692-5D8A1E2322A7}"/>
          </ac:spMkLst>
        </pc:spChg>
        <pc:spChg chg="del">
          <ac:chgData name="塩谷 晃弘 / Akihiro Shiotani" userId="50aef054-9327-40af-9729-b525352b79f1" providerId="ADAL" clId="{92502618-A4B6-4389-B64F-7CCF7D697296}" dt="2022-07-19T05:46:02.227" v="1283" actId="478"/>
          <ac:spMkLst>
            <pc:docMk/>
            <pc:sldMk cId="1899369478" sldId="1251"/>
            <ac:spMk id="18" creationId="{2F810518-E719-D3BA-02BF-9CDE994C6E08}"/>
          </ac:spMkLst>
        </pc:spChg>
        <pc:spChg chg="del">
          <ac:chgData name="塩谷 晃弘 / Akihiro Shiotani" userId="50aef054-9327-40af-9729-b525352b79f1" providerId="ADAL" clId="{92502618-A4B6-4389-B64F-7CCF7D697296}" dt="2022-07-19T05:46:02.227" v="1283" actId="478"/>
          <ac:spMkLst>
            <pc:docMk/>
            <pc:sldMk cId="1899369478" sldId="1251"/>
            <ac:spMk id="27" creationId="{26973D8E-144B-47B2-8C11-C7711AC044C3}"/>
          </ac:spMkLst>
        </pc:spChg>
        <pc:spChg chg="del">
          <ac:chgData name="塩谷 晃弘 / Akihiro Shiotani" userId="50aef054-9327-40af-9729-b525352b79f1" providerId="ADAL" clId="{92502618-A4B6-4389-B64F-7CCF7D697296}" dt="2022-07-19T05:46:02.227" v="1283" actId="478"/>
          <ac:spMkLst>
            <pc:docMk/>
            <pc:sldMk cId="1899369478" sldId="1251"/>
            <ac:spMk id="28" creationId="{7BCA2D71-9F38-9B83-5939-E362DD3ECAD8}"/>
          </ac:spMkLst>
        </pc:spChg>
        <pc:spChg chg="mod">
          <ac:chgData name="塩谷 晃弘 / Akihiro Shiotani" userId="50aef054-9327-40af-9729-b525352b79f1" providerId="ADAL" clId="{92502618-A4B6-4389-B64F-7CCF7D697296}" dt="2022-07-19T05:48:43.259" v="1400" actId="20577"/>
          <ac:spMkLst>
            <pc:docMk/>
            <pc:sldMk cId="1899369478" sldId="1251"/>
            <ac:spMk id="35" creationId="{B01AF781-C3FD-7925-F645-2922F8DE24C1}"/>
          </ac:spMkLst>
        </pc:spChg>
        <pc:graphicFrameChg chg="add mod">
          <ac:chgData name="塩谷 晃弘 / Akihiro Shiotani" userId="50aef054-9327-40af-9729-b525352b79f1" providerId="ADAL" clId="{92502618-A4B6-4389-B64F-7CCF7D697296}" dt="2022-07-19T05:46:22.616" v="1292"/>
          <ac:graphicFrameMkLst>
            <pc:docMk/>
            <pc:sldMk cId="1899369478" sldId="1251"/>
            <ac:graphicFrameMk id="15" creationId="{F997F83D-F783-4D4E-38C0-CAF96B4FC8AF}"/>
          </ac:graphicFrameMkLst>
        </pc:graphicFrameChg>
        <pc:graphicFrameChg chg="add mod">
          <ac:chgData name="塩谷 晃弘 / Akihiro Shiotani" userId="50aef054-9327-40af-9729-b525352b79f1" providerId="ADAL" clId="{92502618-A4B6-4389-B64F-7CCF7D697296}" dt="2022-07-19T05:46:26.997" v="1299"/>
          <ac:graphicFrameMkLst>
            <pc:docMk/>
            <pc:sldMk cId="1899369478" sldId="1251"/>
            <ac:graphicFrameMk id="21" creationId="{F997F83D-F783-4D4E-38C0-CAF96B4FC8AF}"/>
          </ac:graphicFrameMkLst>
        </pc:graphicFrameChg>
        <pc:graphicFrameChg chg="add del mod">
          <ac:chgData name="塩谷 晃弘 / Akihiro Shiotani" userId="50aef054-9327-40af-9729-b525352b79f1" providerId="ADAL" clId="{92502618-A4B6-4389-B64F-7CCF7D697296}" dt="2022-07-19T05:48:04.161" v="1309" actId="478"/>
          <ac:graphicFrameMkLst>
            <pc:docMk/>
            <pc:sldMk cId="1899369478" sldId="1251"/>
            <ac:graphicFrameMk id="22" creationId="{F997F83D-F783-4D4E-38C0-CAF96B4FC8AF}"/>
          </ac:graphicFrameMkLst>
        </pc:graphicFrameChg>
        <pc:graphicFrameChg chg="add mod">
          <ac:chgData name="塩谷 晃弘 / Akihiro Shiotani" userId="50aef054-9327-40af-9729-b525352b79f1" providerId="ADAL" clId="{92502618-A4B6-4389-B64F-7CCF7D697296}" dt="2022-07-19T05:48:07.898" v="1314"/>
          <ac:graphicFrameMkLst>
            <pc:docMk/>
            <pc:sldMk cId="1899369478" sldId="1251"/>
            <ac:graphicFrameMk id="23" creationId="{F997F83D-F783-4D4E-38C0-CAF96B4FC8AF}"/>
          </ac:graphicFrameMkLst>
        </pc:graphicFrameChg>
        <pc:graphicFrameChg chg="add mod">
          <ac:chgData name="塩谷 晃弘 / Akihiro Shiotani" userId="50aef054-9327-40af-9729-b525352b79f1" providerId="ADAL" clId="{92502618-A4B6-4389-B64F-7CCF7D697296}" dt="2022-07-19T05:48:13.230" v="1320" actId="1076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del">
          <ac:chgData name="塩谷 晃弘 / Akihiro Shiotani" userId="50aef054-9327-40af-9729-b525352b79f1" providerId="ADAL" clId="{92502618-A4B6-4389-B64F-7CCF7D697296}" dt="2022-07-19T05:46:02.227" v="1283" actId="478"/>
          <ac:picMkLst>
            <pc:docMk/>
            <pc:sldMk cId="1899369478" sldId="1251"/>
            <ac:picMk id="19" creationId="{FC9483A9-4277-7A37-B7BC-42D3F8D52E81}"/>
          </ac:picMkLst>
        </pc:picChg>
        <pc:picChg chg="del">
          <ac:chgData name="塩谷 晃弘 / Akihiro Shiotani" userId="50aef054-9327-40af-9729-b525352b79f1" providerId="ADAL" clId="{92502618-A4B6-4389-B64F-7CCF7D697296}" dt="2022-07-19T05:46:02.227" v="1283" actId="478"/>
          <ac:picMkLst>
            <pc:docMk/>
            <pc:sldMk cId="1899369478" sldId="1251"/>
            <ac:picMk id="20" creationId="{4BF3BD29-CE92-2AF7-8F53-419F49B95906}"/>
          </ac:picMkLst>
        </pc:picChg>
      </pc:sldChg>
      <pc:sldChg chg="add del">
        <pc:chgData name="塩谷 晃弘 / Akihiro Shiotani" userId="50aef054-9327-40af-9729-b525352b79f1" providerId="ADAL" clId="{92502618-A4B6-4389-B64F-7CCF7D697296}" dt="2022-07-19T05:46:04.063" v="1285"/>
        <pc:sldMkLst>
          <pc:docMk/>
          <pc:sldMk cId="1088490798" sldId="1252"/>
        </pc:sldMkLst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  <pc:docChgLst>
    <pc:chgData name="塩谷 晃弘 / Akihiro Shiotani" userId="50aef054-9327-40af-9729-b525352b79f1" providerId="ADAL" clId="{D3E3B483-3BBB-4942-83A2-DDF40CA78F2F}"/>
    <pc:docChg chg="undo custSel addSld delSld modSld sldOrd">
      <pc:chgData name="塩谷 晃弘 / Akihiro Shiotani" userId="50aef054-9327-40af-9729-b525352b79f1" providerId="ADAL" clId="{D3E3B483-3BBB-4942-83A2-DDF40CA78F2F}" dt="2022-07-19T06:51:00.584" v="738"/>
      <pc:docMkLst>
        <pc:docMk/>
      </pc:docMkLst>
      <pc:sldChg chg="addSp delSp modSp add mod ord">
        <pc:chgData name="塩谷 晃弘 / Akihiro Shiotani" userId="50aef054-9327-40af-9729-b525352b79f1" providerId="ADAL" clId="{D3E3B483-3BBB-4942-83A2-DDF40CA78F2F}" dt="2022-07-19T06:25:30.062" v="620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D3E3B483-3BBB-4942-83A2-DDF40CA78F2F}" dt="2022-07-19T06:16:05.733" v="14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D3E3B483-3BBB-4942-83A2-DDF40CA78F2F}" dt="2022-07-19T06:25:03.208" v="599" actId="115"/>
          <ac:spMkLst>
            <pc:docMk/>
            <pc:sldMk cId="2840895415" sldId="1205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D3E3B483-3BBB-4942-83A2-DDF40CA78F2F}" dt="2022-07-19T06:24:30.697" v="578" actId="20577"/>
          <ac:spMkLst>
            <pc:docMk/>
            <pc:sldMk cId="2840895415" sldId="1205"/>
            <ac:spMk id="67" creationId="{1B749A45-512F-78F4-71C4-1D0CCDAD6E65}"/>
          </ac:spMkLst>
        </pc:spChg>
        <pc:spChg chg="add del mod">
          <ac:chgData name="塩谷 晃弘 / Akihiro Shiotani" userId="50aef054-9327-40af-9729-b525352b79f1" providerId="ADAL" clId="{D3E3B483-3BBB-4942-83A2-DDF40CA78F2F}" dt="2022-07-19T06:25:30.062" v="620" actId="20577"/>
          <ac:spMkLst>
            <pc:docMk/>
            <pc:sldMk cId="2840895415" sldId="1205"/>
            <ac:spMk id="84" creationId="{73ECAFBB-1381-E2AF-A690-A152979B39DC}"/>
          </ac:spMkLst>
        </pc:spChg>
        <pc:spChg chg="del mod">
          <ac:chgData name="塩谷 晃弘 / Akihiro Shiotani" userId="50aef054-9327-40af-9729-b525352b79f1" providerId="ADAL" clId="{D3E3B483-3BBB-4942-83A2-DDF40CA78F2F}" dt="2022-07-19T06:21:51.166" v="375" actId="478"/>
          <ac:spMkLst>
            <pc:docMk/>
            <pc:sldMk cId="2840895415" sldId="1205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D3E3B483-3BBB-4942-83A2-DDF40CA78F2F}" dt="2022-07-19T06:25:00.189" v="598" actId="1036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Sp modSp add del mod ord">
        <pc:chgData name="塩谷 晃弘 / Akihiro Shiotani" userId="50aef054-9327-40af-9729-b525352b79f1" providerId="ADAL" clId="{D3E3B483-3BBB-4942-83A2-DDF40CA78F2F}" dt="2022-07-19T06:15:55.494" v="10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D3E3B483-3BBB-4942-83A2-DDF40CA78F2F}" dt="2022-07-19T06:15:00.133" v="3"/>
          <ac:spMkLst>
            <pc:docMk/>
            <pc:sldMk cId="3469418313" sldId="1219"/>
            <ac:spMk id="5" creationId="{B220F639-A7D1-AD63-E857-00D559E82108}"/>
          </ac:spMkLst>
        </pc:spChg>
        <pc:spChg chg="del mod">
          <ac:chgData name="塩谷 晃弘 / Akihiro Shiotani" userId="50aef054-9327-40af-9729-b525352b79f1" providerId="ADAL" clId="{D3E3B483-3BBB-4942-83A2-DDF40CA78F2F}" dt="2022-07-19T06:15:54.995" v="9"/>
          <ac:spMkLst>
            <pc:docMk/>
            <pc:sldMk cId="3469418313" sldId="1219"/>
            <ac:spMk id="39" creationId="{12F1A0EC-8510-446A-94A6-BA4E5D51FFE8}"/>
          </ac:spMkLst>
        </pc:spChg>
      </pc:sldChg>
      <pc:sldChg chg="addSp modSp">
        <pc:chgData name="塩谷 晃弘 / Akihiro Shiotani" userId="50aef054-9327-40af-9729-b525352b79f1" providerId="ADAL" clId="{D3E3B483-3BBB-4942-83A2-DDF40CA78F2F}" dt="2022-07-19T06:51:00.584" v="738"/>
        <pc:sldMkLst>
          <pc:docMk/>
          <pc:sldMk cId="3789877576" sldId="1248"/>
        </pc:sldMkLst>
        <pc:spChg chg="add mod">
          <ac:chgData name="塩谷 晃弘 / Akihiro Shiotani" userId="50aef054-9327-40af-9729-b525352b79f1" providerId="ADAL" clId="{D3E3B483-3BBB-4942-83A2-DDF40CA78F2F}" dt="2022-07-19T06:51:00.584" v="738"/>
          <ac:spMkLst>
            <pc:docMk/>
            <pc:sldMk cId="3789877576" sldId="1248"/>
            <ac:spMk id="15" creationId="{22C03768-E94B-629D-C85F-B6CF610D87D6}"/>
          </ac:spMkLst>
        </pc:spChg>
      </pc:sldChg>
      <pc:sldChg chg="addSp modSp">
        <pc:chgData name="塩谷 晃弘 / Akihiro Shiotani" userId="50aef054-9327-40af-9729-b525352b79f1" providerId="ADAL" clId="{D3E3B483-3BBB-4942-83A2-DDF40CA78F2F}" dt="2022-07-19T06:50:58.839" v="737"/>
        <pc:sldMkLst>
          <pc:docMk/>
          <pc:sldMk cId="3588740110" sldId="1249"/>
        </pc:sldMkLst>
        <pc:spChg chg="add mod">
          <ac:chgData name="塩谷 晃弘 / Akihiro Shiotani" userId="50aef054-9327-40af-9729-b525352b79f1" providerId="ADAL" clId="{D3E3B483-3BBB-4942-83A2-DDF40CA78F2F}" dt="2022-07-19T06:50:58.839" v="737"/>
          <ac:spMkLst>
            <pc:docMk/>
            <pc:sldMk cId="3588740110" sldId="1249"/>
            <ac:spMk id="50" creationId="{216F939C-9C3A-C776-7C1E-4878F0E36E90}"/>
          </ac:spMkLst>
        </pc:spChg>
      </pc:sldChg>
      <pc:sldChg chg="addSp modSp mod ord">
        <pc:chgData name="塩谷 晃弘 / Akihiro Shiotani" userId="50aef054-9327-40af-9729-b525352b79f1" providerId="ADAL" clId="{D3E3B483-3BBB-4942-83A2-DDF40CA78F2F}" dt="2022-07-19T06:39:20.631" v="736"/>
        <pc:sldMkLst>
          <pc:docMk/>
          <pc:sldMk cId="1899369478" sldId="1251"/>
        </pc:sldMkLst>
        <pc:spChg chg="add mod">
          <ac:chgData name="塩谷 晃弘 / Akihiro Shiotani" userId="50aef054-9327-40af-9729-b525352b79f1" providerId="ADAL" clId="{D3E3B483-3BBB-4942-83A2-DDF40CA78F2F}" dt="2022-07-19T06:33:52.401" v="639" actId="1037"/>
          <ac:spMkLst>
            <pc:docMk/>
            <pc:sldMk cId="1899369478" sldId="1251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D3E3B483-3BBB-4942-83A2-DDF40CA78F2F}" dt="2022-07-19T06:34:35.203" v="649" actId="1035"/>
          <ac:spMkLst>
            <pc:docMk/>
            <pc:sldMk cId="1899369478" sldId="1251"/>
            <ac:spMk id="10" creationId="{08750F46-CB84-5B53-48CE-D78E1D4197C5}"/>
          </ac:spMkLst>
        </pc:spChg>
        <pc:spChg chg="add mod">
          <ac:chgData name="塩谷 晃弘 / Akihiro Shiotani" userId="50aef054-9327-40af-9729-b525352b79f1" providerId="ADAL" clId="{D3E3B483-3BBB-4942-83A2-DDF40CA78F2F}" dt="2022-07-19T06:36:13.615" v="731" actId="1076"/>
          <ac:spMkLst>
            <pc:docMk/>
            <pc:sldMk cId="1899369478" sldId="1251"/>
            <ac:spMk id="11" creationId="{0A5A5654-8459-B6AE-3A2F-6343A02846F3}"/>
          </ac:spMkLst>
        </pc:spChg>
        <pc:spChg chg="add mod">
          <ac:chgData name="塩谷 晃弘 / Akihiro Shiotani" userId="50aef054-9327-40af-9729-b525352b79f1" providerId="ADAL" clId="{D3E3B483-3BBB-4942-83A2-DDF40CA78F2F}" dt="2022-07-19T06:35:57.474" v="725" actId="1076"/>
          <ac:spMkLst>
            <pc:docMk/>
            <pc:sldMk cId="1899369478" sldId="1251"/>
            <ac:spMk id="12" creationId="{A5DF6FA8-6AB1-C716-F26A-306A3711335C}"/>
          </ac:spMkLst>
        </pc:spChg>
        <pc:spChg chg="mod">
          <ac:chgData name="塩谷 晃弘 / Akihiro Shiotani" userId="50aef054-9327-40af-9729-b525352b79f1" providerId="ADAL" clId="{D3E3B483-3BBB-4942-83A2-DDF40CA78F2F}" dt="2022-07-19T06:39:20.631" v="736"/>
          <ac:spMkLst>
            <pc:docMk/>
            <pc:sldMk cId="1899369478" sldId="1251"/>
            <ac:spMk id="35" creationId="{B01AF781-C3FD-7925-F645-2922F8DE24C1}"/>
          </ac:spMkLst>
        </pc:spChg>
        <pc:graphicFrameChg chg="mod">
          <ac:chgData name="塩谷 晃弘 / Akihiro Shiotani" userId="50aef054-9327-40af-9729-b525352b79f1" providerId="ADAL" clId="{D3E3B483-3BBB-4942-83A2-DDF40CA78F2F}" dt="2022-07-19T06:31:54.372" v="623" actId="14100"/>
          <ac:graphicFrameMkLst>
            <pc:docMk/>
            <pc:sldMk cId="1899369478" sldId="1251"/>
            <ac:graphicFrameMk id="24" creationId="{F997F83D-F783-4D4E-38C0-CAF96B4FC8A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Grid!$G$733</c:f>
              <c:strCache>
                <c:ptCount val="1"/>
                <c:pt idx="0">
                  <c:v>M1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Grid!$H$732:$L$732</c:f>
              <c:strCache>
                <c:ptCount val="5"/>
                <c:pt idx="0">
                  <c:v>最高</c:v>
                </c:pt>
                <c:pt idx="1">
                  <c:v>2番目</c:v>
                </c:pt>
                <c:pt idx="2">
                  <c:v>3番目</c:v>
                </c:pt>
                <c:pt idx="3">
                  <c:v>4番目</c:v>
                </c:pt>
                <c:pt idx="4">
                  <c:v>最低</c:v>
                </c:pt>
              </c:strCache>
            </c:strRef>
          </c:cat>
          <c:val>
            <c:numRef>
              <c:f>Grid!$H$733:$L$733</c:f>
              <c:numCache>
                <c:formatCode>General</c:formatCode>
                <c:ptCount val="5"/>
                <c:pt idx="0">
                  <c:v>3</c:v>
                </c:pt>
                <c:pt idx="1">
                  <c:v>38</c:v>
                </c:pt>
                <c:pt idx="2">
                  <c:v>44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F-4AC1-B707-518A3ECCCE32}"/>
            </c:ext>
          </c:extLst>
        </c:ser>
        <c:ser>
          <c:idx val="1"/>
          <c:order val="1"/>
          <c:tx>
            <c:strRef>
              <c:f>Grid!$G$734</c:f>
              <c:strCache>
                <c:ptCount val="1"/>
                <c:pt idx="0">
                  <c:v>M2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Grid!$H$732:$L$732</c:f>
              <c:strCache>
                <c:ptCount val="5"/>
                <c:pt idx="0">
                  <c:v>最高</c:v>
                </c:pt>
                <c:pt idx="1">
                  <c:v>2番目</c:v>
                </c:pt>
                <c:pt idx="2">
                  <c:v>3番目</c:v>
                </c:pt>
                <c:pt idx="3">
                  <c:v>4番目</c:v>
                </c:pt>
                <c:pt idx="4">
                  <c:v>最低</c:v>
                </c:pt>
              </c:strCache>
            </c:strRef>
          </c:cat>
          <c:val>
            <c:numRef>
              <c:f>Grid!$H$734:$L$734</c:f>
              <c:numCache>
                <c:formatCode>General</c:formatCode>
                <c:ptCount val="5"/>
                <c:pt idx="0">
                  <c:v>1</c:v>
                </c:pt>
                <c:pt idx="1">
                  <c:v>46</c:v>
                </c:pt>
                <c:pt idx="2">
                  <c:v>39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F-4AC1-B707-518A3ECCCE32}"/>
            </c:ext>
          </c:extLst>
        </c:ser>
        <c:ser>
          <c:idx val="2"/>
          <c:order val="2"/>
          <c:tx>
            <c:strRef>
              <c:f>Grid!$G$735</c:f>
              <c:strCache>
                <c:ptCount val="1"/>
                <c:pt idx="0">
                  <c:v>M3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Grid!$H$732:$L$732</c:f>
              <c:strCache>
                <c:ptCount val="5"/>
                <c:pt idx="0">
                  <c:v>最高</c:v>
                </c:pt>
                <c:pt idx="1">
                  <c:v>2番目</c:v>
                </c:pt>
                <c:pt idx="2">
                  <c:v>3番目</c:v>
                </c:pt>
                <c:pt idx="3">
                  <c:v>4番目</c:v>
                </c:pt>
                <c:pt idx="4">
                  <c:v>最低</c:v>
                </c:pt>
              </c:strCache>
            </c:strRef>
          </c:cat>
          <c:val>
            <c:numRef>
              <c:f>Grid!$H$735:$L$735</c:f>
              <c:numCache>
                <c:formatCode>General</c:formatCode>
                <c:ptCount val="5"/>
                <c:pt idx="0">
                  <c:v>83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5F-4AC1-B707-518A3ECCCE32}"/>
            </c:ext>
          </c:extLst>
        </c:ser>
        <c:ser>
          <c:idx val="3"/>
          <c:order val="3"/>
          <c:tx>
            <c:strRef>
              <c:f>Grid!$G$736</c:f>
              <c:strCache>
                <c:ptCount val="1"/>
                <c:pt idx="0">
                  <c:v>M4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Grid!$H$732:$L$732</c:f>
              <c:strCache>
                <c:ptCount val="5"/>
                <c:pt idx="0">
                  <c:v>最高</c:v>
                </c:pt>
                <c:pt idx="1">
                  <c:v>2番目</c:v>
                </c:pt>
                <c:pt idx="2">
                  <c:v>3番目</c:v>
                </c:pt>
                <c:pt idx="3">
                  <c:v>4番目</c:v>
                </c:pt>
                <c:pt idx="4">
                  <c:v>最低</c:v>
                </c:pt>
              </c:strCache>
            </c:strRef>
          </c:cat>
          <c:val>
            <c:numRef>
              <c:f>Grid!$H$736:$L$736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63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5F-4AC1-B707-518A3ECCCE32}"/>
            </c:ext>
          </c:extLst>
        </c:ser>
        <c:ser>
          <c:idx val="4"/>
          <c:order val="4"/>
          <c:tx>
            <c:strRef>
              <c:f>Grid!$G$737</c:f>
              <c:strCache>
                <c:ptCount val="1"/>
                <c:pt idx="0">
                  <c:v>M5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Grid!$H$732:$L$732</c:f>
              <c:strCache>
                <c:ptCount val="5"/>
                <c:pt idx="0">
                  <c:v>最高</c:v>
                </c:pt>
                <c:pt idx="1">
                  <c:v>2番目</c:v>
                </c:pt>
                <c:pt idx="2">
                  <c:v>3番目</c:v>
                </c:pt>
                <c:pt idx="3">
                  <c:v>4番目</c:v>
                </c:pt>
                <c:pt idx="4">
                  <c:v>最低</c:v>
                </c:pt>
              </c:strCache>
            </c:strRef>
          </c:cat>
          <c:val>
            <c:numRef>
              <c:f>Grid!$H$737:$L$737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5F-4AC1-B707-518A3ECCC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690368"/>
        <c:axId val="564688704"/>
      </c:barChart>
      <c:catAx>
        <c:axId val="56469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温度の序列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688704"/>
        <c:crosses val="autoZero"/>
        <c:auto val="1"/>
        <c:lblAlgn val="ctr"/>
        <c:lblOffset val="100"/>
        <c:noMultiLvlLbl val="0"/>
      </c:catAx>
      <c:valAx>
        <c:axId val="564688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頻度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690368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 dirty="0"/>
              <a:t>All Right Reserved, Copyright@2020 Denka</a:t>
            </a:r>
            <a:r>
              <a:rPr lang="en-US" altLang="ja-JP" sz="600" baseline="0" dirty="0"/>
              <a:t> Co., Ltd.</a:t>
            </a:r>
            <a:endParaRPr lang="en-US" altLang="ja-JP" sz="600" dirty="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Copyright</a:t>
            </a:r>
            <a:r>
              <a:rPr lang="ja-JP" altLang="en-US" sz="800" baseline="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© Denka</a:t>
            </a:r>
            <a:r>
              <a:rPr lang="en-US" altLang="ja-JP" sz="800" baseline="0" dirty="0">
                <a:solidFill>
                  <a:schemeClr val="bg1"/>
                </a:solidFill>
              </a:rPr>
              <a:t> Co., Ltd. All Rights Reserved.</a:t>
            </a:r>
            <a:endParaRPr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 dirty="0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 dirty="0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2022.07.19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04728" y="3248980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ＭＳ Ｐゴシック" panose="020B0600070205080204" pitchFamily="50" charset="-128"/>
              </a:rPr>
              <a:t>業務プロセス改善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MTG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7D72F0-D277-B534-403D-B4B232DEFE90}"/>
              </a:ext>
            </a:extLst>
          </p:cNvPr>
          <p:cNvSpPr txBox="1"/>
          <p:nvPr/>
        </p:nvSpPr>
        <p:spPr>
          <a:xfrm>
            <a:off x="5961112" y="4077072"/>
            <a:ext cx="1980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ＭＳ Ｐゴシック" panose="020B0600070205080204" pitchFamily="50" charset="-128"/>
              </a:rPr>
              <a:t>塩谷　晃弘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第三製造部：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749A45-512F-78F4-71C4-1D0CCDAD6E65}"/>
              </a:ext>
            </a:extLst>
          </p:cNvPr>
          <p:cNvSpPr txBox="1"/>
          <p:nvPr/>
        </p:nvSpPr>
        <p:spPr>
          <a:xfrm>
            <a:off x="632519" y="1268761"/>
            <a:ext cx="8655225" cy="1420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第三製造部回路課　</a:t>
            </a:r>
            <a:r>
              <a:rPr lang="en-US" altLang="ja-JP" sz="2000" dirty="0">
                <a:cs typeface="Arial" panose="020B0604020202020204" pitchFamily="34" charset="0"/>
              </a:rPr>
              <a:t>7</a:t>
            </a:r>
            <a:r>
              <a:rPr lang="ja-JP" altLang="en-US" sz="2000" dirty="0">
                <a:cs typeface="Arial" panose="020B0604020202020204" pitchFamily="34" charset="0"/>
              </a:rPr>
              <a:t>・</a:t>
            </a:r>
            <a:r>
              <a:rPr lang="en-US" altLang="ja-JP" sz="2000" dirty="0">
                <a:cs typeface="Arial" panose="020B0604020202020204" pitchFamily="34" charset="0"/>
              </a:rPr>
              <a:t>8</a:t>
            </a:r>
            <a:r>
              <a:rPr lang="ja-JP" altLang="en-US" sz="2000" dirty="0">
                <a:cs typeface="Arial" panose="020B0604020202020204" pitchFamily="34" charset="0"/>
              </a:rPr>
              <a:t>号炉では</a:t>
            </a: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システムを導入して温度等を測定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タグと測定温度の対応が不明瞭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データ分析のため、</a:t>
            </a:r>
            <a:r>
              <a:rPr lang="en-US" altLang="ja-JP" sz="2000" dirty="0">
                <a:cs typeface="Arial" panose="020B0604020202020204" pitchFamily="34" charset="0"/>
              </a:rPr>
              <a:t>M1</a:t>
            </a:r>
            <a:r>
              <a:rPr lang="ja-JP" altLang="en-US" sz="2000" dirty="0">
                <a:cs typeface="Arial" panose="020B0604020202020204" pitchFamily="34" charset="0"/>
              </a:rPr>
              <a:t>～</a:t>
            </a:r>
            <a:r>
              <a:rPr lang="en-US" altLang="ja-JP" sz="2000" dirty="0">
                <a:cs typeface="Arial" panose="020B0604020202020204" pitchFamily="34" charset="0"/>
              </a:rPr>
              <a:t>5</a:t>
            </a:r>
            <a:r>
              <a:rPr lang="ja-JP" altLang="en-US" sz="2000" dirty="0">
                <a:cs typeface="Arial" panose="020B0604020202020204" pitchFamily="34" charset="0"/>
              </a:rPr>
              <a:t>熱電対温度の序列を把握したい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A76B345-4850-8DFC-3035-D450378DDDE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C82273D-37C4-F609-9BFF-1F601E2C7B2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D52BF7E-0D7E-51AD-6431-2BCF1787C21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</a:t>
                </a: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CC9D802-458B-AA28-68E6-DA790E675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FC87ABF-9692-0156-936C-29B7FF2F3BC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D6651F3-644D-DD1C-5CA1-0DF0A5FFB1A9}"/>
              </a:ext>
            </a:extLst>
          </p:cNvPr>
          <p:cNvGrpSpPr/>
          <p:nvPr/>
        </p:nvGrpSpPr>
        <p:grpSpPr>
          <a:xfrm>
            <a:off x="325697" y="3286718"/>
            <a:ext cx="9253028" cy="414065"/>
            <a:chOff x="384872" y="1258017"/>
            <a:chExt cx="8435276" cy="414065"/>
          </a:xfrm>
        </p:grpSpPr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71B1C8B7-D076-00CA-43D0-771E974D488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918D9AF7-939B-F9EA-49BE-06B4A8C38AB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FFCDFA6-1D97-E72C-ECF1-90BDEA36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D27D7F7-D242-0A5B-134F-D8C4D65522A7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8369BF7-0FDC-0045-CDC8-C7B6824E2E43}"/>
              </a:ext>
            </a:extLst>
          </p:cNvPr>
          <p:cNvGrpSpPr/>
          <p:nvPr/>
        </p:nvGrpSpPr>
        <p:grpSpPr>
          <a:xfrm>
            <a:off x="333618" y="4995498"/>
            <a:ext cx="9253028" cy="414065"/>
            <a:chOff x="384872" y="1258017"/>
            <a:chExt cx="8435276" cy="414065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80FD60C5-F2C8-2971-5D93-17B94D8AA75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1F7A653-1A51-5152-13E4-1135C2DAF82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アプローチ方法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6821E02F-8305-2C7C-618A-F79F6DF19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6F6ACEE-332C-F2A7-98C9-3AA3C8BCD1C1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3ECAFBB-1381-E2AF-A690-A152979B39DC}"/>
              </a:ext>
            </a:extLst>
          </p:cNvPr>
          <p:cNvSpPr txBox="1"/>
          <p:nvPr/>
        </p:nvSpPr>
        <p:spPr>
          <a:xfrm>
            <a:off x="632519" y="5478788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現場に出向いて</a:t>
            </a: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PI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タグと測定温度の対応を確認する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3EE6BA-8DA3-3B35-CD36-B01856365B0B}"/>
              </a:ext>
            </a:extLst>
          </p:cNvPr>
          <p:cNvSpPr txBox="1"/>
          <p:nvPr/>
        </p:nvSpPr>
        <p:spPr>
          <a:xfrm>
            <a:off x="632519" y="3834862"/>
            <a:ext cx="8655225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cs typeface="Arial" panose="020B0604020202020204" pitchFamily="34" charset="0"/>
              </a:rPr>
              <a:t>PI</a:t>
            </a:r>
            <a:r>
              <a:rPr lang="ja-JP" altLang="en-US" sz="2000" u="sng" dirty="0">
                <a:cs typeface="Arial" panose="020B0604020202020204" pitchFamily="34" charset="0"/>
              </a:rPr>
              <a:t>タグと測定温度の対応を明確にする</a:t>
            </a:r>
            <a:endParaRPr lang="en-US" altLang="ja-JP" sz="2000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5A391-8FD3-2DFB-07B3-870C2663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第三製造部：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7B020CFD-045E-648A-DD65-2C8FF9119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97837"/>
              </p:ext>
            </p:extLst>
          </p:nvPr>
        </p:nvGraphicFramePr>
        <p:xfrm>
          <a:off x="1910662" y="1628800"/>
          <a:ext cx="6084676" cy="39964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2338">
                  <a:extLst>
                    <a:ext uri="{9D8B030D-6E8A-4147-A177-3AD203B41FA5}">
                      <a16:colId xmlns:a16="http://schemas.microsoft.com/office/drawing/2014/main" val="814263786"/>
                    </a:ext>
                  </a:extLst>
                </a:gridCol>
                <a:gridCol w="3042338">
                  <a:extLst>
                    <a:ext uri="{9D8B030D-6E8A-4147-A177-3AD203B41FA5}">
                      <a16:colId xmlns:a16="http://schemas.microsoft.com/office/drawing/2014/main" val="2462336798"/>
                    </a:ext>
                  </a:extLst>
                </a:gridCol>
              </a:tblGrid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PLC_No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名称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465944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内下部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699938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内上部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1903504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外下部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420551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外上部　制御温度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317924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M1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66675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M2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082695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M3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909252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M4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1764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[PLC1]D0001515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M5</a:t>
                      </a:r>
                      <a:r>
                        <a:rPr lang="zh-CN" altLang="en-US" sz="1800" u="none" strike="noStrike">
                          <a:effectLst/>
                        </a:rPr>
                        <a:t>ﾓﾆﾀ　　温度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050841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[PLC1]D0001519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ﾓﾆﾀ温度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870816"/>
                  </a:ext>
                </a:extLst>
              </a:tr>
            </a:tbl>
          </a:graphicData>
        </a:graphic>
      </p:graphicFrame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AD1F8CD-A281-C173-6389-33652244EF0D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B5CF1D6-552E-4566-9043-F5E660E3835A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A7EAF78-AB51-6B79-DD77-D78707E32A39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今回配置を確認した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PI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タグのリスト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E5DB37E-3A91-953B-D67E-E58C18F80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1707FC1-C4C0-F569-99AB-B26483941524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6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第三製造部：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～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M5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の温度測定位置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円柱 2">
            <a:extLst>
              <a:ext uri="{FF2B5EF4-FFF2-40B4-BE49-F238E27FC236}">
                <a16:creationId xmlns:a16="http://schemas.microsoft.com/office/drawing/2014/main" id="{F016973A-DA31-0F11-9EAD-C1A59C3741FB}"/>
              </a:ext>
            </a:extLst>
          </p:cNvPr>
          <p:cNvSpPr/>
          <p:nvPr/>
        </p:nvSpPr>
        <p:spPr bwMode="auto">
          <a:xfrm rot="16200000">
            <a:off x="3711651" y="-160716"/>
            <a:ext cx="2484276" cy="7029978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6B2C07-31C6-1FC9-54B5-94D44A21CC84}"/>
              </a:ext>
            </a:extLst>
          </p:cNvPr>
          <p:cNvSpPr/>
          <p:nvPr/>
        </p:nvSpPr>
        <p:spPr bwMode="auto">
          <a:xfrm>
            <a:off x="2955567" y="2205407"/>
            <a:ext cx="3996444" cy="71399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7CA8B5B-85D4-3508-EEBE-107640D6188E}"/>
              </a:ext>
            </a:extLst>
          </p:cNvPr>
          <p:cNvSpPr/>
          <p:nvPr/>
        </p:nvSpPr>
        <p:spPr bwMode="auto">
          <a:xfrm>
            <a:off x="2955567" y="2986132"/>
            <a:ext cx="3996444" cy="71399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783435-5701-D1DE-4044-7DE184128FB1}"/>
              </a:ext>
            </a:extLst>
          </p:cNvPr>
          <p:cNvSpPr/>
          <p:nvPr/>
        </p:nvSpPr>
        <p:spPr bwMode="auto">
          <a:xfrm>
            <a:off x="2958885" y="3762856"/>
            <a:ext cx="3996444" cy="71399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26" name="Picture 2" descr="火・炎のイラスト">
            <a:extLst>
              <a:ext uri="{FF2B5EF4-FFF2-40B4-BE49-F238E27FC236}">
                <a16:creationId xmlns:a16="http://schemas.microsoft.com/office/drawing/2014/main" id="{9C516F64-6E76-13B9-D167-0C784EDF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87" y="4624790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火・炎のイラスト">
            <a:extLst>
              <a:ext uri="{FF2B5EF4-FFF2-40B4-BE49-F238E27FC236}">
                <a16:creationId xmlns:a16="http://schemas.microsoft.com/office/drawing/2014/main" id="{B6957CD7-0D7C-8047-EBDE-793F6E091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7687" y="1282867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CBAEBC-35C2-F91B-3C53-5C9E4EB3F7C5}"/>
              </a:ext>
            </a:extLst>
          </p:cNvPr>
          <p:cNvSpPr/>
          <p:nvPr/>
        </p:nvSpPr>
        <p:spPr bwMode="auto">
          <a:xfrm>
            <a:off x="5997117" y="3134117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M4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91C28D9-C275-EC87-8C6E-33BEB614EA34}"/>
              </a:ext>
            </a:extLst>
          </p:cNvPr>
          <p:cNvSpPr/>
          <p:nvPr/>
        </p:nvSpPr>
        <p:spPr bwMode="auto">
          <a:xfrm>
            <a:off x="5097016" y="234888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M3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F26019D-BA5D-BC4D-E493-C7821AC55FD4}"/>
              </a:ext>
            </a:extLst>
          </p:cNvPr>
          <p:cNvSpPr/>
          <p:nvPr/>
        </p:nvSpPr>
        <p:spPr bwMode="auto">
          <a:xfrm>
            <a:off x="5997117" y="3910841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M5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77E12A-CB94-03BC-E314-E1147B805D34}"/>
              </a:ext>
            </a:extLst>
          </p:cNvPr>
          <p:cNvSpPr txBox="1"/>
          <p:nvPr/>
        </p:nvSpPr>
        <p:spPr>
          <a:xfrm>
            <a:off x="6977762" y="2383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上段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3EAAD1-366E-3042-7091-C2345BED2833}"/>
              </a:ext>
            </a:extLst>
          </p:cNvPr>
          <p:cNvSpPr txBox="1"/>
          <p:nvPr/>
        </p:nvSpPr>
        <p:spPr>
          <a:xfrm>
            <a:off x="6977762" y="316960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中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A4859B-A77C-5FB0-F953-F4520556E6D5}"/>
              </a:ext>
            </a:extLst>
          </p:cNvPr>
          <p:cNvSpPr txBox="1"/>
          <p:nvPr/>
        </p:nvSpPr>
        <p:spPr>
          <a:xfrm>
            <a:off x="6982660" y="3940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下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F7BA23-91B5-51E1-8261-27B3864586D8}"/>
              </a:ext>
            </a:extLst>
          </p:cNvPr>
          <p:cNvSpPr txBox="1"/>
          <p:nvPr/>
        </p:nvSpPr>
        <p:spPr>
          <a:xfrm>
            <a:off x="7437277" y="48285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：炉体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2AA6A2C-F85A-7189-5175-CB3F2AC15151}"/>
              </a:ext>
            </a:extLst>
          </p:cNvPr>
          <p:cNvSpPr/>
          <p:nvPr/>
        </p:nvSpPr>
        <p:spPr bwMode="auto">
          <a:xfrm>
            <a:off x="1703582" y="553066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M1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781283-E860-DBAD-98D7-00EA451E79C1}"/>
              </a:ext>
            </a:extLst>
          </p:cNvPr>
          <p:cNvSpPr/>
          <p:nvPr/>
        </p:nvSpPr>
        <p:spPr bwMode="auto">
          <a:xfrm>
            <a:off x="1707752" y="6076309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M2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59D87B54-D0FF-6F55-F511-BCA6DBDD6BB4}"/>
              </a:ext>
            </a:extLst>
          </p:cNvPr>
          <p:cNvSpPr/>
          <p:nvPr/>
        </p:nvSpPr>
        <p:spPr bwMode="auto">
          <a:xfrm rot="17465483">
            <a:off x="1706433" y="4328810"/>
            <a:ext cx="1739658" cy="1604698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364642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C20CE06-AC07-6664-A334-A51786CB5770}"/>
              </a:ext>
            </a:extLst>
          </p:cNvPr>
          <p:cNvSpPr/>
          <p:nvPr/>
        </p:nvSpPr>
        <p:spPr bwMode="auto">
          <a:xfrm>
            <a:off x="2801504" y="1990569"/>
            <a:ext cx="1399730" cy="2770579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247246-88D2-31FB-A0A6-A012F0C9F4ED}"/>
              </a:ext>
            </a:extLst>
          </p:cNvPr>
          <p:cNvSpPr txBox="1"/>
          <p:nvPr/>
        </p:nvSpPr>
        <p:spPr>
          <a:xfrm>
            <a:off x="2093581" y="48276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指定なし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E1D4EA-5172-BC0A-05F2-B6D66360B0DA}"/>
              </a:ext>
            </a:extLst>
          </p:cNvPr>
          <p:cNvSpPr txBox="1"/>
          <p:nvPr/>
        </p:nvSpPr>
        <p:spPr>
          <a:xfrm>
            <a:off x="2323259" y="5542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54D00C-A0C3-3347-3F72-86149FD7D53C}"/>
              </a:ext>
            </a:extLst>
          </p:cNvPr>
          <p:cNvSpPr txBox="1"/>
          <p:nvPr/>
        </p:nvSpPr>
        <p:spPr>
          <a:xfrm>
            <a:off x="2323259" y="6088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67335B6-5E93-21FB-4919-7A7CBFB8D178}"/>
              </a:ext>
            </a:extLst>
          </p:cNvPr>
          <p:cNvSpPr/>
          <p:nvPr/>
        </p:nvSpPr>
        <p:spPr bwMode="auto">
          <a:xfrm>
            <a:off x="2743329" y="5483915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内下部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B53B8A0-5D64-6C35-2E4B-3DF31FA98F37}"/>
              </a:ext>
            </a:extLst>
          </p:cNvPr>
          <p:cNvSpPr/>
          <p:nvPr/>
        </p:nvSpPr>
        <p:spPr bwMode="auto">
          <a:xfrm>
            <a:off x="2746666" y="6031377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内上部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C00E4829-7C40-D224-EE16-B8208DC11EB3}"/>
              </a:ext>
            </a:extLst>
          </p:cNvPr>
          <p:cNvSpPr/>
          <p:nvPr/>
        </p:nvSpPr>
        <p:spPr bwMode="auto">
          <a:xfrm rot="16200000">
            <a:off x="6929445" y="4690077"/>
            <a:ext cx="369332" cy="646331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6D995D6-2CB8-B747-DE39-21DA9F0EE0F0}"/>
              </a:ext>
            </a:extLst>
          </p:cNvPr>
          <p:cNvSpPr/>
          <p:nvPr/>
        </p:nvSpPr>
        <p:spPr bwMode="auto">
          <a:xfrm>
            <a:off x="6790944" y="5357833"/>
            <a:ext cx="646333" cy="369332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755B4A1-B6AC-F294-E2A6-A625432FCFF8}"/>
              </a:ext>
            </a:extLst>
          </p:cNvPr>
          <p:cNvSpPr txBox="1"/>
          <p:nvPr/>
        </p:nvSpPr>
        <p:spPr>
          <a:xfrm>
            <a:off x="7437277" y="53589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：厚銅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pic>
        <p:nvPicPr>
          <p:cNvPr id="50" name="Picture 2" descr="火・炎のイラスト">
            <a:extLst>
              <a:ext uri="{FF2B5EF4-FFF2-40B4-BE49-F238E27FC236}">
                <a16:creationId xmlns:a16="http://schemas.microsoft.com/office/drawing/2014/main" id="{FE63C3BB-FECC-5E91-960B-09D2CE456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25" y="5879096"/>
            <a:ext cx="471770" cy="4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D9E56-115C-B414-06F9-065823BE61F8}"/>
              </a:ext>
            </a:extLst>
          </p:cNvPr>
          <p:cNvSpPr txBox="1"/>
          <p:nvPr/>
        </p:nvSpPr>
        <p:spPr>
          <a:xfrm>
            <a:off x="7437276" y="594290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：ヒーター</a:t>
            </a:r>
          </a:p>
        </p:txBody>
      </p:sp>
    </p:spTree>
    <p:extLst>
      <p:ext uri="{BB962C8B-B14F-4D97-AF65-F5344CB8AC3E}">
        <p14:creationId xmlns:p14="http://schemas.microsoft.com/office/powerpoint/2010/main" val="27328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柱 2">
            <a:extLst>
              <a:ext uri="{FF2B5EF4-FFF2-40B4-BE49-F238E27FC236}">
                <a16:creationId xmlns:a16="http://schemas.microsoft.com/office/drawing/2014/main" id="{F016973A-DA31-0F11-9EAD-C1A59C3741FB}"/>
              </a:ext>
            </a:extLst>
          </p:cNvPr>
          <p:cNvSpPr/>
          <p:nvPr/>
        </p:nvSpPr>
        <p:spPr bwMode="auto">
          <a:xfrm rot="16200000">
            <a:off x="3711651" y="-160716"/>
            <a:ext cx="2484276" cy="7029978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C5A4BE4-62E6-4D04-F1AD-5BE833EFEC23}"/>
              </a:ext>
            </a:extLst>
          </p:cNvPr>
          <p:cNvSpPr/>
          <p:nvPr/>
        </p:nvSpPr>
        <p:spPr bwMode="auto">
          <a:xfrm>
            <a:off x="4184921" y="2190198"/>
            <a:ext cx="1548172" cy="743943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A81DE8-9E00-074F-185A-F072A575EFB2}"/>
              </a:ext>
            </a:extLst>
          </p:cNvPr>
          <p:cNvSpPr/>
          <p:nvPr/>
        </p:nvSpPr>
        <p:spPr bwMode="auto">
          <a:xfrm>
            <a:off x="3473397" y="2190198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BE0C74B-5982-02A7-982D-1B27E7D4E813}"/>
              </a:ext>
            </a:extLst>
          </p:cNvPr>
          <p:cNvSpPr/>
          <p:nvPr/>
        </p:nvSpPr>
        <p:spPr bwMode="auto">
          <a:xfrm>
            <a:off x="2954344" y="2190199"/>
            <a:ext cx="519053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45EFF73-992B-7D8F-9698-4BD87FEBE118}"/>
              </a:ext>
            </a:extLst>
          </p:cNvPr>
          <p:cNvSpPr/>
          <p:nvPr/>
        </p:nvSpPr>
        <p:spPr bwMode="auto">
          <a:xfrm>
            <a:off x="6432837" y="2190199"/>
            <a:ext cx="541486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3BD460C-D4EE-9D48-1BA2-D2905D2339EB}"/>
              </a:ext>
            </a:extLst>
          </p:cNvPr>
          <p:cNvSpPr/>
          <p:nvPr/>
        </p:nvSpPr>
        <p:spPr bwMode="auto">
          <a:xfrm>
            <a:off x="5731010" y="2190199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7FCEEE5-3BAB-ECDE-8B4F-7FFBD666060D}"/>
              </a:ext>
            </a:extLst>
          </p:cNvPr>
          <p:cNvSpPr/>
          <p:nvPr/>
        </p:nvSpPr>
        <p:spPr bwMode="auto">
          <a:xfrm>
            <a:off x="4188360" y="3749680"/>
            <a:ext cx="1548172" cy="743943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F39AF1B-3ABE-ED08-7889-5F316AB3DDAA}"/>
              </a:ext>
            </a:extLst>
          </p:cNvPr>
          <p:cNvSpPr/>
          <p:nvPr/>
        </p:nvSpPr>
        <p:spPr bwMode="auto">
          <a:xfrm>
            <a:off x="3476836" y="3749680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BE457C8-5FB9-3144-8C15-5EBC4E69AE19}"/>
              </a:ext>
            </a:extLst>
          </p:cNvPr>
          <p:cNvSpPr/>
          <p:nvPr/>
        </p:nvSpPr>
        <p:spPr bwMode="auto">
          <a:xfrm>
            <a:off x="2957783" y="3749681"/>
            <a:ext cx="519053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20721F7-C881-0B4D-3285-46E10EE5B12D}"/>
              </a:ext>
            </a:extLst>
          </p:cNvPr>
          <p:cNvSpPr/>
          <p:nvPr/>
        </p:nvSpPr>
        <p:spPr bwMode="auto">
          <a:xfrm>
            <a:off x="6436276" y="3749681"/>
            <a:ext cx="541486" cy="74394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7709E7C-3D47-82FB-E6A9-592006790EFB}"/>
              </a:ext>
            </a:extLst>
          </p:cNvPr>
          <p:cNvSpPr/>
          <p:nvPr/>
        </p:nvSpPr>
        <p:spPr bwMode="auto">
          <a:xfrm>
            <a:off x="5734449" y="3749681"/>
            <a:ext cx="711524" cy="74394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第三製造部：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～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M5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の温度測定位置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13A30AE-3D2E-2651-E44A-FCEB0CED9035}"/>
              </a:ext>
            </a:extLst>
          </p:cNvPr>
          <p:cNvSpPr/>
          <p:nvPr/>
        </p:nvSpPr>
        <p:spPr bwMode="auto">
          <a:xfrm>
            <a:off x="6891182" y="4996022"/>
            <a:ext cx="436517" cy="416912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FBE0AAF-B0EB-22A8-E06C-9FA5CD89C32C}"/>
              </a:ext>
            </a:extLst>
          </p:cNvPr>
          <p:cNvSpPr txBox="1"/>
          <p:nvPr/>
        </p:nvSpPr>
        <p:spPr>
          <a:xfrm>
            <a:off x="6977762" y="2383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上段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16BCCC2-5275-F4D6-8962-3516EFD58769}"/>
              </a:ext>
            </a:extLst>
          </p:cNvPr>
          <p:cNvSpPr txBox="1"/>
          <p:nvPr/>
        </p:nvSpPr>
        <p:spPr>
          <a:xfrm>
            <a:off x="6977762" y="316960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中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C24E13-36F5-0E5F-8B8F-C38C65BDC6B2}"/>
              </a:ext>
            </a:extLst>
          </p:cNvPr>
          <p:cNvSpPr txBox="1"/>
          <p:nvPr/>
        </p:nvSpPr>
        <p:spPr>
          <a:xfrm>
            <a:off x="6982660" y="3940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下</a:t>
            </a:r>
            <a:r>
              <a:rPr kumimoji="1" lang="ja-JP" altLang="en-US" sz="1800" dirty="0">
                <a:latin typeface="ＭＳ Ｐゴシック" panose="020B0600070205080204" pitchFamily="50" charset="-128"/>
              </a:rPr>
              <a:t>段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1AA3340-BCD6-ED19-E0E1-5BD422CE5129}"/>
              </a:ext>
            </a:extLst>
          </p:cNvPr>
          <p:cNvSpPr txBox="1"/>
          <p:nvPr/>
        </p:nvSpPr>
        <p:spPr>
          <a:xfrm>
            <a:off x="7297501" y="49811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：高温部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5307B28-99A7-ABD9-BC29-5F659DF91DAD}"/>
              </a:ext>
            </a:extLst>
          </p:cNvPr>
          <p:cNvSpPr/>
          <p:nvPr/>
        </p:nvSpPr>
        <p:spPr bwMode="auto">
          <a:xfrm>
            <a:off x="6891182" y="5518735"/>
            <a:ext cx="436517" cy="416912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BBEE664-E659-2339-4932-34AF1769E702}"/>
              </a:ext>
            </a:extLst>
          </p:cNvPr>
          <p:cNvSpPr txBox="1"/>
          <p:nvPr/>
        </p:nvSpPr>
        <p:spPr>
          <a:xfrm>
            <a:off x="7297501" y="55038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：中温部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49AEE9B-E396-B9A6-51DE-68D3C6509BA3}"/>
              </a:ext>
            </a:extLst>
          </p:cNvPr>
          <p:cNvSpPr/>
          <p:nvPr/>
        </p:nvSpPr>
        <p:spPr bwMode="auto">
          <a:xfrm>
            <a:off x="6891182" y="6041448"/>
            <a:ext cx="436517" cy="416912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D207D6-944F-0218-A081-7231BF8BBD50}"/>
              </a:ext>
            </a:extLst>
          </p:cNvPr>
          <p:cNvSpPr txBox="1"/>
          <p:nvPr/>
        </p:nvSpPr>
        <p:spPr>
          <a:xfrm>
            <a:off x="7297501" y="60265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：低温部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pic>
        <p:nvPicPr>
          <p:cNvPr id="60" name="Picture 2" descr="火・炎のイラスト">
            <a:extLst>
              <a:ext uri="{FF2B5EF4-FFF2-40B4-BE49-F238E27FC236}">
                <a16:creationId xmlns:a16="http://schemas.microsoft.com/office/drawing/2014/main" id="{EFAF0F49-006A-0214-4916-7507790E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87" y="4624790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火・炎のイラスト">
            <a:extLst>
              <a:ext uri="{FF2B5EF4-FFF2-40B4-BE49-F238E27FC236}">
                <a16:creationId xmlns:a16="http://schemas.microsoft.com/office/drawing/2014/main" id="{F36B5071-FC48-9DBE-199F-81EF0AF9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7687" y="1282867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C638AB5-9F8E-1084-5D43-567ED09A9570}"/>
              </a:ext>
            </a:extLst>
          </p:cNvPr>
          <p:cNvSpPr/>
          <p:nvPr/>
        </p:nvSpPr>
        <p:spPr bwMode="auto">
          <a:xfrm>
            <a:off x="5097016" y="234888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M3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F72C89-5E6A-479B-45C3-3FF2752E1C8B}"/>
              </a:ext>
            </a:extLst>
          </p:cNvPr>
          <p:cNvSpPr/>
          <p:nvPr/>
        </p:nvSpPr>
        <p:spPr bwMode="auto">
          <a:xfrm>
            <a:off x="5996774" y="2984206"/>
            <a:ext cx="971585" cy="721289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97D809-2E6B-0691-396D-9911694C467D}"/>
              </a:ext>
            </a:extLst>
          </p:cNvPr>
          <p:cNvSpPr/>
          <p:nvPr/>
        </p:nvSpPr>
        <p:spPr bwMode="auto">
          <a:xfrm>
            <a:off x="4628964" y="2989228"/>
            <a:ext cx="648074" cy="717887"/>
          </a:xfrm>
          <a:prstGeom prst="rect">
            <a:avLst/>
          </a:prstGeom>
          <a:solidFill>
            <a:srgbClr val="FF000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CFFE821-8535-9C65-880B-3DB50058AD53}"/>
              </a:ext>
            </a:extLst>
          </p:cNvPr>
          <p:cNvSpPr/>
          <p:nvPr/>
        </p:nvSpPr>
        <p:spPr bwMode="auto">
          <a:xfrm>
            <a:off x="3917440" y="2990552"/>
            <a:ext cx="711524" cy="714943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590317B-3434-0D6B-31B1-499FE8096D8B}"/>
              </a:ext>
            </a:extLst>
          </p:cNvPr>
          <p:cNvSpPr/>
          <p:nvPr/>
        </p:nvSpPr>
        <p:spPr bwMode="auto">
          <a:xfrm>
            <a:off x="2955567" y="2989229"/>
            <a:ext cx="958555" cy="716266"/>
          </a:xfrm>
          <a:prstGeom prst="rect">
            <a:avLst/>
          </a:prstGeom>
          <a:solidFill>
            <a:schemeClr val="accent6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9393E31-9C41-83CB-D5B8-95B12E4EAF6D}"/>
              </a:ext>
            </a:extLst>
          </p:cNvPr>
          <p:cNvSpPr/>
          <p:nvPr/>
        </p:nvSpPr>
        <p:spPr bwMode="auto">
          <a:xfrm>
            <a:off x="5276706" y="2990552"/>
            <a:ext cx="720068" cy="714943"/>
          </a:xfrm>
          <a:prstGeom prst="rect">
            <a:avLst/>
          </a:prstGeom>
          <a:solidFill>
            <a:srgbClr val="00B05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C1EF0C10-BAC3-AA70-45AE-E60611535A5A}"/>
              </a:ext>
            </a:extLst>
          </p:cNvPr>
          <p:cNvSpPr/>
          <p:nvPr/>
        </p:nvSpPr>
        <p:spPr bwMode="auto">
          <a:xfrm>
            <a:off x="5997117" y="3134117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M4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95030D0-20F6-9B96-A55A-6EC664B0BD5B}"/>
              </a:ext>
            </a:extLst>
          </p:cNvPr>
          <p:cNvSpPr/>
          <p:nvPr/>
        </p:nvSpPr>
        <p:spPr bwMode="auto">
          <a:xfrm>
            <a:off x="5997117" y="3910841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M5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A9D5E12-CBA5-4F26-2B15-3B97DADCA9AC}"/>
              </a:ext>
            </a:extLst>
          </p:cNvPr>
          <p:cNvSpPr/>
          <p:nvPr/>
        </p:nvSpPr>
        <p:spPr bwMode="auto">
          <a:xfrm>
            <a:off x="2801504" y="1990569"/>
            <a:ext cx="1399730" cy="2770579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A7F8336-EA1E-76B8-F0FB-44161CC1BF4C}"/>
              </a:ext>
            </a:extLst>
          </p:cNvPr>
          <p:cNvSpPr/>
          <p:nvPr/>
        </p:nvSpPr>
        <p:spPr bwMode="auto">
          <a:xfrm>
            <a:off x="1703582" y="5530660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M1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82D763A-24BB-8541-EA7A-43D86564F8D0}"/>
              </a:ext>
            </a:extLst>
          </p:cNvPr>
          <p:cNvSpPr/>
          <p:nvPr/>
        </p:nvSpPr>
        <p:spPr bwMode="auto">
          <a:xfrm>
            <a:off x="1707752" y="6076309"/>
            <a:ext cx="607598" cy="392875"/>
          </a:xfrm>
          <a:prstGeom prst="rect">
            <a:avLst/>
          </a:prstGeom>
          <a:solidFill>
            <a:schemeClr val="accent3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M2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3" name="矢印: 環状 102">
            <a:extLst>
              <a:ext uri="{FF2B5EF4-FFF2-40B4-BE49-F238E27FC236}">
                <a16:creationId xmlns:a16="http://schemas.microsoft.com/office/drawing/2014/main" id="{DF25938C-A511-CA4A-48DA-1E94653B0080}"/>
              </a:ext>
            </a:extLst>
          </p:cNvPr>
          <p:cNvSpPr/>
          <p:nvPr/>
        </p:nvSpPr>
        <p:spPr bwMode="auto">
          <a:xfrm rot="17465483">
            <a:off x="1706433" y="4328810"/>
            <a:ext cx="1739658" cy="1604698"/>
          </a:xfrm>
          <a:prstGeom prst="circularArrow">
            <a:avLst>
              <a:gd name="adj1" fmla="val 7978"/>
              <a:gd name="adj2" fmla="val 969464"/>
              <a:gd name="adj3" fmla="val 19816123"/>
              <a:gd name="adj4" fmla="val 13646426"/>
              <a:gd name="adj5" fmla="val 12500"/>
            </a:avLst>
          </a:prstGeom>
          <a:solidFill>
            <a:schemeClr val="accent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2262886-1F2E-2D66-2E0B-87089FDCF36F}"/>
              </a:ext>
            </a:extLst>
          </p:cNvPr>
          <p:cNvSpPr txBox="1"/>
          <p:nvPr/>
        </p:nvSpPr>
        <p:spPr>
          <a:xfrm>
            <a:off x="2093581" y="48276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latin typeface="ＭＳ Ｐゴシック" panose="020B0600070205080204" pitchFamily="50" charset="-128"/>
              </a:rPr>
              <a:t>指定なし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946FA31-07E5-7429-7872-4AC77BF69E91}"/>
              </a:ext>
            </a:extLst>
          </p:cNvPr>
          <p:cNvSpPr txBox="1"/>
          <p:nvPr/>
        </p:nvSpPr>
        <p:spPr>
          <a:xfrm>
            <a:off x="2323259" y="5542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CF04B1D-B6E1-3A20-931E-B4FF4E2EAE6B}"/>
              </a:ext>
            </a:extLst>
          </p:cNvPr>
          <p:cNvSpPr txBox="1"/>
          <p:nvPr/>
        </p:nvSpPr>
        <p:spPr>
          <a:xfrm>
            <a:off x="2323259" y="6088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＝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A4E87811-4316-B4E1-AF73-76E09F72EF22}"/>
              </a:ext>
            </a:extLst>
          </p:cNvPr>
          <p:cNvSpPr/>
          <p:nvPr/>
        </p:nvSpPr>
        <p:spPr bwMode="auto">
          <a:xfrm>
            <a:off x="2743329" y="5483915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内下部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0277828F-DC01-CAE5-2346-87CF26E4CE58}"/>
              </a:ext>
            </a:extLst>
          </p:cNvPr>
          <p:cNvSpPr/>
          <p:nvPr/>
        </p:nvSpPr>
        <p:spPr bwMode="auto">
          <a:xfrm>
            <a:off x="2746666" y="6031377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内上部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74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～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M5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温度の序列確認（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1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年分のデータ）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F9A09B0F-233A-86C1-F86A-2FF35A5C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6988"/>
            <a:ext cx="7107238" cy="60642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第三製造部：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</a:p>
        </p:txBody>
      </p:sp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F997F83D-F783-4D4E-38C0-CAF96B4FC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800488"/>
              </p:ext>
            </p:extLst>
          </p:nvPr>
        </p:nvGraphicFramePr>
        <p:xfrm>
          <a:off x="632520" y="1412776"/>
          <a:ext cx="864096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楕円 1">
            <a:extLst>
              <a:ext uri="{FF2B5EF4-FFF2-40B4-BE49-F238E27FC236}">
                <a16:creationId xmlns:a16="http://schemas.microsoft.com/office/drawing/2014/main" id="{D04961FE-5D7C-8D2B-36B6-C3F8983B5A94}"/>
              </a:ext>
            </a:extLst>
          </p:cNvPr>
          <p:cNvSpPr/>
          <p:nvPr/>
        </p:nvSpPr>
        <p:spPr bwMode="auto">
          <a:xfrm>
            <a:off x="1892660" y="1736812"/>
            <a:ext cx="734380" cy="3816424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8750F46-CB84-5B53-48CE-D78E1D4197C5}"/>
              </a:ext>
            </a:extLst>
          </p:cNvPr>
          <p:cNvSpPr/>
          <p:nvPr/>
        </p:nvSpPr>
        <p:spPr bwMode="auto">
          <a:xfrm>
            <a:off x="7653300" y="2168860"/>
            <a:ext cx="900100" cy="3456384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5A5654-8459-B6AE-3A2F-6343A02846F3}"/>
              </a:ext>
            </a:extLst>
          </p:cNvPr>
          <p:cNvSpPr txBox="1"/>
          <p:nvPr/>
        </p:nvSpPr>
        <p:spPr>
          <a:xfrm>
            <a:off x="2540732" y="2125925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最高温度はほぼ</a:t>
            </a:r>
            <a:r>
              <a:rPr lang="en-US" altLang="ja-JP" sz="1800" dirty="0">
                <a:latin typeface="ＭＳ Ｐゴシック" panose="020B0600070205080204" pitchFamily="50" charset="-128"/>
              </a:rPr>
              <a:t>M3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DF6FA8-6AB1-C716-F26A-306A3711335C}"/>
              </a:ext>
            </a:extLst>
          </p:cNvPr>
          <p:cNvSpPr txBox="1"/>
          <p:nvPr/>
        </p:nvSpPr>
        <p:spPr>
          <a:xfrm>
            <a:off x="6257987" y="173681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最低温度は</a:t>
            </a:r>
            <a:r>
              <a:rPr lang="en-US" altLang="ja-JP" sz="1800" dirty="0">
                <a:latin typeface="ＭＳ Ｐゴシック" panose="020B0600070205080204" pitchFamily="50" charset="-128"/>
              </a:rPr>
              <a:t>M4 or M5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36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外下部・外上部・モニタの温度測定位置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F9A09B0F-233A-86C1-F86A-2FF35A5C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6988"/>
            <a:ext cx="7107238" cy="60642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第三製造部：</a:t>
            </a:r>
            <a:r>
              <a:rPr kumimoji="1" lang="en-US" altLang="ja-JP" dirty="0"/>
              <a:t>PI</a:t>
            </a:r>
            <a:r>
              <a:rPr kumimoji="1" lang="ja-JP" altLang="en-US" dirty="0"/>
              <a:t>タグ対応位置確認</a:t>
            </a: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9FB501A5-8826-6FF2-1692-5D8A1E2322A7}"/>
              </a:ext>
            </a:extLst>
          </p:cNvPr>
          <p:cNvSpPr/>
          <p:nvPr/>
        </p:nvSpPr>
        <p:spPr bwMode="auto">
          <a:xfrm rot="16200000">
            <a:off x="3711651" y="-160716"/>
            <a:ext cx="2484276" cy="7029978"/>
          </a:xfrm>
          <a:prstGeom prst="can">
            <a:avLst>
              <a:gd name="adj" fmla="val 34490"/>
            </a:avLst>
          </a:prstGeom>
          <a:solidFill>
            <a:schemeClr val="bg1">
              <a:lumMod val="75000"/>
              <a:alpha val="29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F810518-E719-D3BA-02BF-9CDE994C6E08}"/>
              </a:ext>
            </a:extLst>
          </p:cNvPr>
          <p:cNvSpPr txBox="1"/>
          <p:nvPr/>
        </p:nvSpPr>
        <p:spPr>
          <a:xfrm>
            <a:off x="5958384" y="4624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炉体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  <p:pic>
        <p:nvPicPr>
          <p:cNvPr id="19" name="Picture 2" descr="火・炎のイラスト">
            <a:extLst>
              <a:ext uri="{FF2B5EF4-FFF2-40B4-BE49-F238E27FC236}">
                <a16:creationId xmlns:a16="http://schemas.microsoft.com/office/drawing/2014/main" id="{FC9483A9-4277-7A37-B7BC-42D3F8D5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87" y="4624790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火・炎のイラスト">
            <a:extLst>
              <a:ext uri="{FF2B5EF4-FFF2-40B4-BE49-F238E27FC236}">
                <a16:creationId xmlns:a16="http://schemas.microsoft.com/office/drawing/2014/main" id="{4BF3BD29-CE92-2AF7-8F53-419F49B9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7687" y="1282867"/>
            <a:ext cx="790625" cy="8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6FBB2287-C1B4-112C-D3B3-0B2FA5B7EAE4}"/>
              </a:ext>
            </a:extLst>
          </p:cNvPr>
          <p:cNvSpPr/>
          <p:nvPr/>
        </p:nvSpPr>
        <p:spPr bwMode="auto">
          <a:xfrm>
            <a:off x="3620852" y="2249913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外上部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6973D8E-144B-47B2-8C11-C7711AC044C3}"/>
              </a:ext>
            </a:extLst>
          </p:cNvPr>
          <p:cNvSpPr/>
          <p:nvPr/>
        </p:nvSpPr>
        <p:spPr bwMode="auto">
          <a:xfrm>
            <a:off x="3621794" y="3969060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外下部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BCA2D71-9F38-9B83-5939-E362DD3ECAD8}"/>
              </a:ext>
            </a:extLst>
          </p:cNvPr>
          <p:cNvSpPr/>
          <p:nvPr/>
        </p:nvSpPr>
        <p:spPr bwMode="auto">
          <a:xfrm>
            <a:off x="6681192" y="3111092"/>
            <a:ext cx="1013809" cy="4863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latin typeface="Arial" charset="0"/>
                <a:ea typeface="ＭＳ Ｐゴシック" charset="-128"/>
              </a:rPr>
              <a:t>モニタ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C03768-E94B-629D-C85F-B6CF610D87D6}"/>
              </a:ext>
            </a:extLst>
          </p:cNvPr>
          <p:cNvSpPr txBox="1"/>
          <p:nvPr/>
        </p:nvSpPr>
        <p:spPr>
          <a:xfrm>
            <a:off x="4419052" y="543986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ＭＳ Ｐゴシック" panose="020B0600070205080204" pitchFamily="50" charset="-128"/>
              </a:rPr>
              <a:t>バーナー</a:t>
            </a:r>
            <a:endParaRPr kumimoji="1" lang="ja-JP" altLang="en-US" sz="18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87757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36627</TotalTime>
  <Words>317</Words>
  <Application>Microsoft Office PowerPoint</Application>
  <PresentationFormat>A4 210 x 297 mm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ＭＳ Ｐゴシック</vt:lpstr>
      <vt:lpstr>Osaka</vt:lpstr>
      <vt:lpstr>メイリオ</vt:lpstr>
      <vt:lpstr>Arial</vt:lpstr>
      <vt:lpstr>Calibri</vt:lpstr>
      <vt:lpstr>Candara</vt:lpstr>
      <vt:lpstr>Wingdings</vt:lpstr>
      <vt:lpstr>デザインの設定</vt:lpstr>
      <vt:lpstr>PowerPoint プレゼンテーション</vt:lpstr>
      <vt:lpstr>第三製造部：PIタグ対応位置確認</vt:lpstr>
      <vt:lpstr>第三製造部：PIタグ対応位置確認</vt:lpstr>
      <vt:lpstr>第三製造部：PIタグ対応位置確認</vt:lpstr>
      <vt:lpstr>第三製造部：PIタグ対応位置確認</vt:lpstr>
      <vt:lpstr>第三製造部：PIタグ対応位置確認</vt:lpstr>
      <vt:lpstr>第三製造部：PIタグ対応位置確認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1562</cp:revision>
  <cp:lastPrinted>2019-10-24T00:49:45Z</cp:lastPrinted>
  <dcterms:created xsi:type="dcterms:W3CDTF">2013-06-14T07:38:38Z</dcterms:created>
  <dcterms:modified xsi:type="dcterms:W3CDTF">2022-07-19T23:44:10Z</dcterms:modified>
</cp:coreProperties>
</file>